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66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8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1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4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4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7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7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5691-E235-1A40-B0FB-B1A7162E080F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4BA-DF61-EB4E-ABED-87437EFFD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электронной двуязычной энциклопедии ТГУ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основе </a:t>
            </a:r>
            <a:r>
              <a:rPr lang="en-US" dirty="0" err="1" smtClean="0"/>
              <a:t>Mediawiki</a:t>
            </a:r>
            <a:r>
              <a:rPr lang="ru-RU" dirty="0" smtClean="0"/>
              <a:t> (Википедия)</a:t>
            </a:r>
          </a:p>
          <a:p>
            <a:endParaRPr lang="ru-RU" dirty="0" smtClean="0"/>
          </a:p>
          <a:p>
            <a:r>
              <a:rPr lang="pl-PL" dirty="0" err="1" smtClean="0"/>
              <a:t>wiki.tsu.ru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5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841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Первая в мире вузовская электронная энциклопедия на основе движка </a:t>
            </a:r>
            <a:r>
              <a:rPr lang="ru-RU" sz="1800" dirty="0" err="1"/>
              <a:t>медиавики</a:t>
            </a:r>
            <a:r>
              <a:rPr lang="ru-RU" sz="1800" dirty="0"/>
              <a:t>, использующая интерактивные сервисы (</a:t>
            </a:r>
            <a:r>
              <a:rPr lang="ru-RU" sz="1800" dirty="0" err="1"/>
              <a:t>таймлайн</a:t>
            </a:r>
            <a:r>
              <a:rPr lang="ru-RU" sz="1800" dirty="0"/>
              <a:t>, детализированная фильтрация статей </a:t>
            </a:r>
            <a:r>
              <a:rPr lang="ru-RU" sz="1800" dirty="0" err="1"/>
              <a:t>инфографика</a:t>
            </a:r>
            <a:r>
              <a:rPr lang="ru-RU" sz="1800" dirty="0"/>
              <a:t> контента). </a:t>
            </a:r>
          </a:p>
        </p:txBody>
      </p:sp>
      <p:pic>
        <p:nvPicPr>
          <p:cNvPr id="6" name="Изображение 5" descr="Снимок экрана 2014-09-19 в 13.4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4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разработке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Дизайн (финишные работы),</a:t>
            </a:r>
          </a:p>
          <a:p>
            <a:r>
              <a:rPr lang="ru-RU" dirty="0" smtClean="0"/>
              <a:t>Составление и размещение хроники (годы, месяцы),</a:t>
            </a:r>
          </a:p>
          <a:p>
            <a:r>
              <a:rPr lang="ru-RU" dirty="0" smtClean="0"/>
              <a:t>Составление и размещение уникального контента (информация, которая впервые появится в Интернет: история подразделений, участники Великой Отечественной войны, история Научной библиотеки и т.д.).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90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разработке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Соглашение о размещении копий нашей Энциклопедии ТГУ в других электронных энциклопедиях (англо- и русскоязычная версии Википедии, Знаменитые учёные России и т.д.).</a:t>
            </a:r>
          </a:p>
          <a:p>
            <a:r>
              <a:rPr lang="ru-RU" dirty="0" smtClean="0"/>
              <a:t>Сотрудничество с Центром координации по работе с выпускниками (составление биографий </a:t>
            </a:r>
            <a:r>
              <a:rPr lang="ru-RU" smtClean="0"/>
              <a:t>выдающихся выпускников).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68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30" y="758685"/>
            <a:ext cx="9144000" cy="639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•Проект охватывает всю историю ТГУ,</a:t>
            </a:r>
          </a:p>
          <a:p>
            <a:pPr marL="0" indent="0">
              <a:buNone/>
            </a:pPr>
            <a:r>
              <a:rPr lang="ru-RU" dirty="0"/>
              <a:t>•Демонстрирует точки роста и векторы развития университета в прошлом и настоящем,</a:t>
            </a:r>
          </a:p>
          <a:p>
            <a:pPr marL="0" indent="0">
              <a:buNone/>
            </a:pPr>
            <a:r>
              <a:rPr lang="ru-RU" dirty="0"/>
              <a:t>•Повышает позиции ТГУ в рейтинге webometrics,</a:t>
            </a:r>
          </a:p>
          <a:p>
            <a:pPr marL="0" indent="0">
              <a:buNone/>
            </a:pPr>
            <a:r>
              <a:rPr lang="ru-RU" dirty="0"/>
              <a:t>•Увеличивает цитируемость научных работ сотрудников ТГУ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Идея проекта: повышение узнаваемости ТГУ в мировом сообществе</a:t>
            </a:r>
            <a:endParaRPr lang="ru-RU" sz="2300" b="1" u="sng" dirty="0"/>
          </a:p>
        </p:txBody>
      </p:sp>
    </p:spTree>
    <p:extLst>
      <p:ext uri="{BB962C8B-B14F-4D97-AF65-F5344CB8AC3E}">
        <p14:creationId xmlns:p14="http://schemas.microsoft.com/office/powerpoint/2010/main" val="419484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30" y="758685"/>
            <a:ext cx="9144000" cy="639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•Необходим для </a:t>
            </a:r>
            <a:r>
              <a:rPr lang="ru-RU" dirty="0" err="1" smtClean="0"/>
              <a:t>брендирования</a:t>
            </a:r>
            <a:r>
              <a:rPr lang="ru-RU" dirty="0" smtClean="0"/>
              <a:t> ТГУ с использованием исторического контекста,</a:t>
            </a:r>
          </a:p>
          <a:p>
            <a:pPr marL="0" indent="0">
              <a:buNone/>
            </a:pPr>
            <a:r>
              <a:rPr lang="ru-RU" dirty="0" smtClean="0"/>
              <a:t>•Актуален при использовании в образовательном процессе и исследованиях,</a:t>
            </a:r>
          </a:p>
          <a:p>
            <a:pPr marL="0" indent="0">
              <a:buNone/>
            </a:pPr>
            <a:r>
              <a:rPr lang="ru-RU" dirty="0" smtClean="0"/>
              <a:t>•Знание истории ТГУ необходимо для повышения корпоративной культуры сотрудников и обучающихся, повышения мотивации за счёт преемственности общему делу в культурной эстафете поколений.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Идея проекта: повышение узнаваемости ТГУ в мировом сообществе</a:t>
            </a:r>
            <a:endParaRPr lang="ru-RU" sz="2300" b="1" u="sng" dirty="0"/>
          </a:p>
        </p:txBody>
      </p:sp>
    </p:spTree>
    <p:extLst>
      <p:ext uri="{BB962C8B-B14F-4D97-AF65-F5344CB8AC3E}">
        <p14:creationId xmlns:p14="http://schemas.microsoft.com/office/powerpoint/2010/main" val="93991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Аудитория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</a:t>
            </a:r>
            <a:r>
              <a:rPr lang="ru-RU" dirty="0" smtClean="0"/>
              <a:t>нутренняя </a:t>
            </a:r>
            <a:r>
              <a:rPr lang="ru-RU" dirty="0"/>
              <a:t>– университетское сообщество (обучающиеся, сотрудники)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/>
              <a:t>В</a:t>
            </a:r>
            <a:r>
              <a:rPr lang="ru-RU" dirty="0" smtClean="0"/>
              <a:t>нешняя </a:t>
            </a:r>
            <a:r>
              <a:rPr lang="ru-RU" dirty="0"/>
              <a:t>- мировое сообщество (абитуриенты, сотрудники вузов и НИИ мира, СМИ, все пользователи сети Интернет</a:t>
            </a:r>
            <a:r>
              <a:rPr lang="ru-RU" dirty="0" smtClean="0"/>
              <a:t>)</a:t>
            </a:r>
            <a:r>
              <a:rPr lang="en-US" dirty="0"/>
              <a:t>,</a:t>
            </a:r>
            <a:endParaRPr lang="en-US" dirty="0" smtClean="0"/>
          </a:p>
          <a:p>
            <a:r>
              <a:rPr lang="ru-RU" dirty="0"/>
              <a:t>Для работы с абитуриентами и привлечения студентов других вузов (</a:t>
            </a:r>
            <a:r>
              <a:rPr lang="ru-RU" dirty="0" err="1"/>
              <a:t>квесты</a:t>
            </a:r>
            <a:r>
              <a:rPr lang="ru-RU" dirty="0"/>
              <a:t>, рекламные кампании университета, факультетов, для работы с волонтёрами).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52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Выбрана, установлена и настроена система управления контентом (</a:t>
            </a:r>
            <a:r>
              <a:rPr lang="en-US" dirty="0"/>
              <a:t>CMS </a:t>
            </a:r>
            <a:r>
              <a:rPr lang="en-US" dirty="0" err="1"/>
              <a:t>Mediawiki</a:t>
            </a:r>
            <a:r>
              <a:rPr lang="ru-RU" dirty="0" smtClean="0"/>
              <a:t>),</a:t>
            </a:r>
            <a:endParaRPr lang="ru-RU" dirty="0"/>
          </a:p>
          <a:p>
            <a:r>
              <a:rPr lang="ru-RU" dirty="0"/>
              <a:t>Уникальная структура отдельных </a:t>
            </a:r>
            <a:r>
              <a:rPr lang="ru-RU" dirty="0" smtClean="0"/>
              <a:t>статей,</a:t>
            </a:r>
            <a:endParaRPr lang="ru-RU" dirty="0"/>
          </a:p>
          <a:p>
            <a:r>
              <a:rPr lang="ru-RU" dirty="0"/>
              <a:t>Составлены, обновлены и загружены </a:t>
            </a:r>
            <a:r>
              <a:rPr lang="ru-RU" dirty="0" smtClean="0"/>
              <a:t>1</a:t>
            </a:r>
            <a:r>
              <a:rPr lang="en-US" dirty="0" smtClean="0"/>
              <a:t>66</a:t>
            </a:r>
            <a:r>
              <a:rPr lang="ru-RU" dirty="0" smtClean="0"/>
              <a:t> стат</a:t>
            </a:r>
            <a:r>
              <a:rPr lang="ru-RU" dirty="0" smtClean="0"/>
              <a:t>ей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6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995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Примеры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38275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4-09-19 в 13.3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6" y="0"/>
            <a:ext cx="754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09-19 в 13.4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09-21 в 17.5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53" y="0"/>
            <a:ext cx="6741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1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312</Words>
  <Application>Microsoft Macintosh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Создание электронной двуязычной энциклопедии ТГУ </vt:lpstr>
      <vt:lpstr>Презентация PowerPoint</vt:lpstr>
      <vt:lpstr>Презентация PowerPoint</vt:lpstr>
      <vt:lpstr>Аудитория проекта </vt:lpstr>
      <vt:lpstr>Сделано</vt:lpstr>
      <vt:lpstr>Примеры</vt:lpstr>
      <vt:lpstr>Презентация PowerPoint</vt:lpstr>
      <vt:lpstr>Презентация PowerPoint</vt:lpstr>
      <vt:lpstr>Презентация PowerPoint</vt:lpstr>
      <vt:lpstr>Первая в мире вузовская электронная энциклопедия на основе движка медиавики, использующая интерактивные сервисы (таймлайн, детализированная фильтрация статей инфографика контента). </vt:lpstr>
      <vt:lpstr>В разработке</vt:lpstr>
      <vt:lpstr>В разработке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macpro os ten</dc:creator>
  <cp:lastModifiedBy>macpro os ten</cp:lastModifiedBy>
  <cp:revision>13</cp:revision>
  <dcterms:created xsi:type="dcterms:W3CDTF">2014-09-20T21:16:00Z</dcterms:created>
  <dcterms:modified xsi:type="dcterms:W3CDTF">2014-10-08T07:55:35Z</dcterms:modified>
</cp:coreProperties>
</file>