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7953A-BF81-4B24-815A-BDBC79C6B2EA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74150-532E-4171-83EF-1CD5E05F2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47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74150-532E-4171-83EF-1CD5E05F243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85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74150-532E-4171-83EF-1CD5E05F243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53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74150-532E-4171-83EF-1CD5E05F243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68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74150-532E-4171-83EF-1CD5E05F243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5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74150-532E-4171-83EF-1CD5E05F243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663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74150-532E-4171-83EF-1CD5E05F243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828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07B8-AED9-4D49-9920-C400198F4D32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68DB6-22D4-4B6C-A32D-0E9F3ABBF3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07B8-AED9-4D49-9920-C400198F4D32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8DB6-22D4-4B6C-A32D-0E9F3ABBF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07B8-AED9-4D49-9920-C400198F4D32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8DB6-22D4-4B6C-A32D-0E9F3ABBF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07B8-AED9-4D49-9920-C400198F4D32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8DB6-22D4-4B6C-A32D-0E9F3ABBF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07B8-AED9-4D49-9920-C400198F4D32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8DB6-22D4-4B6C-A32D-0E9F3ABBF3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07B8-AED9-4D49-9920-C400198F4D32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8DB6-22D4-4B6C-A32D-0E9F3ABBF3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07B8-AED9-4D49-9920-C400198F4D32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8DB6-22D4-4B6C-A32D-0E9F3ABBF3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07B8-AED9-4D49-9920-C400198F4D32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8DB6-22D4-4B6C-A32D-0E9F3ABBF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07B8-AED9-4D49-9920-C400198F4D32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8DB6-22D4-4B6C-A32D-0E9F3ABBF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07B8-AED9-4D49-9920-C400198F4D32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8DB6-22D4-4B6C-A32D-0E9F3ABBF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07B8-AED9-4D49-9920-C400198F4D32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68DB6-22D4-4B6C-A32D-0E9F3ABBF3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5BE07B8-AED9-4D49-9920-C400198F4D32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5668DB6-22D4-4B6C-A32D-0E9F3ABBF3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95463"/>
          </a:xfrm>
        </p:spPr>
        <p:txBody>
          <a:bodyPr/>
          <a:lstStyle/>
          <a:p>
            <a:r>
              <a:rPr lang="ru-RU" sz="6000" dirty="0" smtClean="0"/>
              <a:t>Создание института </a:t>
            </a:r>
            <a:r>
              <a:rPr lang="ru-RU" sz="6000" dirty="0" err="1" smtClean="0"/>
              <a:t>постдоков</a:t>
            </a:r>
            <a:r>
              <a:rPr lang="ru-RU" sz="6000" dirty="0" smtClean="0"/>
              <a:t> ТГУ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7088832" cy="1087016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Руководитель проекта </a:t>
            </a:r>
            <a:r>
              <a:rPr lang="ru-RU" dirty="0" err="1" smtClean="0">
                <a:solidFill>
                  <a:schemeClr val="tx1"/>
                </a:solidFill>
              </a:rPr>
              <a:t>Л.П.Борило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Проектный менеджер </a:t>
            </a:r>
            <a:r>
              <a:rPr lang="ru-RU" dirty="0" err="1" smtClean="0">
                <a:solidFill>
                  <a:schemeClr val="tx1"/>
                </a:solidFill>
              </a:rPr>
              <a:t>Т.В.Климова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6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КПЭ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774449"/>
              </p:ext>
            </p:extLst>
          </p:nvPr>
        </p:nvGraphicFramePr>
        <p:xfrm>
          <a:off x="971601" y="1699632"/>
          <a:ext cx="7560839" cy="45937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3409"/>
                <a:gridCol w="2296225"/>
                <a:gridCol w="1106931"/>
                <a:gridCol w="503409"/>
                <a:gridCol w="702593"/>
                <a:gridCol w="792088"/>
                <a:gridCol w="720080"/>
                <a:gridCol w="936104"/>
              </a:tblGrid>
              <a:tr h="669090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Плановые целевые значения ключевых показателей эффективности (КПЭ) Проекта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54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Наименование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КПЭ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Ед. изм.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Целевое значение КПЭ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2014, 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2014,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084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Количество </a:t>
                      </a:r>
                      <a:r>
                        <a:rPr lang="ru-RU" sz="2400" dirty="0" err="1" smtClean="0">
                          <a:effectLst/>
                          <a:latin typeface="Times New Roman"/>
                          <a:ea typeface="Times New Roman"/>
                        </a:rPr>
                        <a:t>постдоков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 (по</a:t>
                      </a:r>
                      <a:r>
                        <a:rPr lang="ru-RU" sz="2400" baseline="0" dirty="0" smtClean="0">
                          <a:effectLst/>
                          <a:latin typeface="Times New Roman"/>
                          <a:ea typeface="Times New Roman"/>
                        </a:rPr>
                        <a:t> проекту)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</a:rPr>
                        <a:t>+30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1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Количество </a:t>
                      </a:r>
                      <a:r>
                        <a:rPr lang="ru-RU" sz="2400" dirty="0" err="1" smtClean="0">
                          <a:effectLst/>
                          <a:latin typeface="Times New Roman"/>
                          <a:ea typeface="Times New Roman"/>
                        </a:rPr>
                        <a:t>постдоков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 (по</a:t>
                      </a:r>
                      <a:r>
                        <a:rPr lang="ru-RU" sz="2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aseline="0" dirty="0" smtClean="0">
                          <a:effectLst/>
                          <a:latin typeface="Times New Roman"/>
                          <a:ea typeface="Times New Roman"/>
                        </a:rPr>
                        <a:t>ДК)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689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/>
          <a:lstStyle/>
          <a:p>
            <a:r>
              <a:rPr lang="ru-RU" sz="4800" dirty="0" smtClean="0"/>
              <a:t>Результаты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Составлен список </a:t>
            </a:r>
            <a:r>
              <a:rPr lang="ru-RU" dirty="0">
                <a:solidFill>
                  <a:schemeClr val="tx1"/>
                </a:solidFill>
              </a:rPr>
              <a:t>площадок, которые подходят ТГУ для размещения </a:t>
            </a:r>
            <a:r>
              <a:rPr lang="ru-RU" dirty="0" smtClean="0">
                <a:solidFill>
                  <a:schemeClr val="tx1"/>
                </a:solidFill>
              </a:rPr>
              <a:t>заявок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Размещено </a:t>
            </a:r>
            <a:r>
              <a:rPr lang="ru-RU" dirty="0">
                <a:solidFill>
                  <a:schemeClr val="tx1"/>
                </a:solidFill>
              </a:rPr>
              <a:t>20 заявок от </a:t>
            </a:r>
            <a:r>
              <a:rPr lang="ru-RU" dirty="0" smtClean="0">
                <a:solidFill>
                  <a:schemeClr val="tx1"/>
                </a:solidFill>
              </a:rPr>
              <a:t>ТГУ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олучено </a:t>
            </a:r>
            <a:r>
              <a:rPr lang="ru-RU" dirty="0" smtClean="0">
                <a:solidFill>
                  <a:schemeClr val="tx1"/>
                </a:solidFill>
              </a:rPr>
              <a:t>37</a:t>
            </a:r>
            <a:r>
              <a:rPr lang="ru-RU" dirty="0" smtClean="0">
                <a:solidFill>
                  <a:schemeClr val="tx1"/>
                </a:solidFill>
              </a:rPr>
              <a:t> откликов </a:t>
            </a:r>
            <a:r>
              <a:rPr lang="ru-RU" dirty="0">
                <a:solidFill>
                  <a:schemeClr val="tx1"/>
                </a:solidFill>
              </a:rPr>
              <a:t>претендентов на размещенные </a:t>
            </a:r>
            <a:r>
              <a:rPr lang="ru-RU" dirty="0" smtClean="0">
                <a:solidFill>
                  <a:schemeClr val="tx1"/>
                </a:solidFill>
              </a:rPr>
              <a:t>позиции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По формальным признакам принято </a:t>
            </a:r>
            <a:r>
              <a:rPr lang="ru-RU" dirty="0" smtClean="0">
                <a:solidFill>
                  <a:schemeClr val="tx1"/>
                </a:solidFill>
              </a:rPr>
              <a:t>5 заявок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7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smtClean="0"/>
              <a:t>География откликов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Индия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Польша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Италия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Россия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Германия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Бразилия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Пакистан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Швеция (Ун-т </a:t>
            </a:r>
            <a:r>
              <a:rPr lang="ru-RU" dirty="0" err="1">
                <a:solidFill>
                  <a:schemeClr val="tx1"/>
                </a:solidFill>
              </a:rPr>
              <a:t>Лунда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Швейцария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Венесуэла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Румыния</a:t>
            </a:r>
            <a:endParaRPr lang="ru-RU" dirty="0">
              <a:solidFill>
                <a:schemeClr val="tx1"/>
              </a:solidFill>
            </a:endParaRPr>
          </a:p>
          <a:p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7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/>
          <a:lstStyle/>
          <a:p>
            <a:r>
              <a:rPr lang="ru-RU" sz="4800" dirty="0" smtClean="0"/>
              <a:t>Прогнозы на конец календарного года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20 трудоустроенных </a:t>
            </a:r>
            <a:r>
              <a:rPr lang="ru-RU" dirty="0" err="1" smtClean="0">
                <a:solidFill>
                  <a:schemeClr val="tx1"/>
                </a:solidFill>
              </a:rPr>
              <a:t>постдоков</a:t>
            </a:r>
            <a:r>
              <a:rPr lang="ru-RU" dirty="0" smtClean="0">
                <a:solidFill>
                  <a:schemeClr val="tx1"/>
                </a:solidFill>
              </a:rPr>
              <a:t> ТГУ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</a:rPr>
              <a:t>Программа мероприятий для </a:t>
            </a:r>
            <a:r>
              <a:rPr lang="ru-RU" dirty="0" err="1" smtClean="0">
                <a:solidFill>
                  <a:schemeClr val="tx1"/>
                </a:solidFill>
              </a:rPr>
              <a:t>постдоков</a:t>
            </a:r>
            <a:r>
              <a:rPr lang="ru-RU" dirty="0" smtClean="0">
                <a:solidFill>
                  <a:schemeClr val="tx1"/>
                </a:solidFill>
              </a:rPr>
              <a:t> ТГУ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</a:rPr>
              <a:t>Стабильно работающий сайт “</a:t>
            </a:r>
            <a:r>
              <a:rPr lang="ru-RU" dirty="0" err="1">
                <a:solidFill>
                  <a:schemeClr val="tx1"/>
                </a:solidFill>
              </a:rPr>
              <a:t>Постдокторантура</a:t>
            </a:r>
            <a:r>
              <a:rPr lang="ru-RU" dirty="0">
                <a:solidFill>
                  <a:schemeClr val="tx1"/>
                </a:solidFill>
              </a:rPr>
              <a:t> ТГУ” </a:t>
            </a:r>
          </a:p>
        </p:txBody>
      </p:sp>
    </p:spTree>
    <p:extLst>
      <p:ext uri="{BB962C8B-B14F-4D97-AF65-F5344CB8AC3E}">
        <p14:creationId xmlns:p14="http://schemas.microsoft.com/office/powerpoint/2010/main" val="3590460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08012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376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150</Words>
  <Application>Microsoft Office PowerPoint</Application>
  <PresentationFormat>Экран (4:3)</PresentationFormat>
  <Paragraphs>58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Создание института постдоков ТГУ</vt:lpstr>
      <vt:lpstr>КПЭ</vt:lpstr>
      <vt:lpstr>Результаты</vt:lpstr>
      <vt:lpstr>География откликов</vt:lpstr>
      <vt:lpstr>Прогнозы на конец календарного года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института постдоков ТГУ</dc:title>
  <dc:creator>Людмила</dc:creator>
  <cp:lastModifiedBy>Людмила</cp:lastModifiedBy>
  <cp:revision>6</cp:revision>
  <dcterms:created xsi:type="dcterms:W3CDTF">2014-10-09T05:56:29Z</dcterms:created>
  <dcterms:modified xsi:type="dcterms:W3CDTF">2014-10-10T02:56:49Z</dcterms:modified>
</cp:coreProperties>
</file>