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4" r:id="rId3"/>
    <p:sldId id="289" r:id="rId4"/>
    <p:sldId id="286" r:id="rId5"/>
    <p:sldId id="275" r:id="rId6"/>
    <p:sldId id="291" r:id="rId7"/>
    <p:sldId id="292" r:id="rId8"/>
    <p:sldId id="290" r:id="rId9"/>
    <p:sldId id="293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8" autoAdjust="0"/>
  </p:normalViewPr>
  <p:slideViewPr>
    <p:cSldViewPr>
      <p:cViewPr>
        <p:scale>
          <a:sx n="100" d="100"/>
          <a:sy n="100" d="100"/>
        </p:scale>
        <p:origin x="-948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DBBB77-1F90-42CE-9B2F-33BED958B6B4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06E703-79DE-45FA-8F2A-B87565627AAC}">
      <dgm:prSet custT="1"/>
      <dgm:spPr/>
      <dgm:t>
        <a:bodyPr/>
        <a:lstStyle/>
        <a:p>
          <a:pPr rtl="0"/>
          <a:endParaRPr lang="ru-RU" sz="1600" b="1" dirty="0" smtClean="0"/>
        </a:p>
        <a:p>
          <a:pPr rtl="0"/>
          <a:endParaRPr lang="ru-RU" sz="1600" b="1" dirty="0" smtClean="0"/>
        </a:p>
        <a:p>
          <a:pPr rtl="0"/>
          <a:endParaRPr lang="ru-RU" sz="1600" b="1" dirty="0" smtClean="0"/>
        </a:p>
        <a:p>
          <a:pPr rtl="0"/>
          <a:r>
            <a:rPr lang="ru-RU" sz="2000" b="1" dirty="0" smtClean="0"/>
            <a:t>Свыше </a:t>
          </a:r>
          <a:r>
            <a:rPr lang="ru-RU" sz="2000" b="1" dirty="0" smtClean="0">
              <a:solidFill>
                <a:srgbClr val="FF0000"/>
              </a:solidFill>
            </a:rPr>
            <a:t>800</a:t>
          </a:r>
          <a:r>
            <a:rPr lang="ru-RU" sz="2000" b="1" dirty="0" smtClean="0"/>
            <a:t> сотрудников </a:t>
          </a:r>
          <a:r>
            <a:rPr lang="ru-RU" sz="1600" b="1" dirty="0" smtClean="0"/>
            <a:t> в </a:t>
          </a:r>
          <a:r>
            <a:rPr lang="ru-RU" sz="1600" b="1" dirty="0" err="1" smtClean="0"/>
            <a:t>т.ч</a:t>
          </a:r>
          <a:r>
            <a:rPr lang="ru-RU" sz="1600" b="1" dirty="0" smtClean="0"/>
            <a:t>.  более </a:t>
          </a:r>
          <a:r>
            <a:rPr lang="ru-RU" sz="1600" b="1" dirty="0" smtClean="0">
              <a:solidFill>
                <a:srgbClr val="FF0000"/>
              </a:solidFill>
            </a:rPr>
            <a:t>100  </a:t>
          </a:r>
          <a:r>
            <a:rPr lang="ru-RU" sz="1600" b="1" dirty="0" smtClean="0"/>
            <a:t>иностранных НПР</a:t>
          </a:r>
        </a:p>
        <a:p>
          <a:pPr rtl="0"/>
          <a:r>
            <a:rPr lang="ru-RU" sz="1600" b="1" dirty="0" smtClean="0">
              <a:solidFill>
                <a:srgbClr val="FF0000"/>
              </a:solidFill>
            </a:rPr>
            <a:t>180 </a:t>
          </a:r>
          <a:r>
            <a:rPr lang="ru-RU" sz="1600" b="1" dirty="0" smtClean="0"/>
            <a:t>сотрудников из РАН, РАМН и РАО, </a:t>
          </a:r>
          <a:r>
            <a:rPr lang="ru-RU" sz="1600" b="1" dirty="0" smtClean="0">
              <a:solidFill>
                <a:srgbClr val="FF0000"/>
              </a:solidFill>
            </a:rPr>
            <a:t>5 </a:t>
          </a:r>
          <a:r>
            <a:rPr lang="ru-RU" sz="1600" b="1" dirty="0" smtClean="0"/>
            <a:t>академиков, членов-корреспондентов РАН</a:t>
          </a:r>
        </a:p>
        <a:p>
          <a:pPr rtl="0"/>
          <a:r>
            <a:rPr lang="ru-RU" sz="1600" b="1" dirty="0" smtClean="0"/>
            <a:t> </a:t>
          </a:r>
        </a:p>
        <a:p>
          <a:pPr rtl="0"/>
          <a:r>
            <a:rPr lang="ru-RU" sz="1600" b="1" dirty="0" smtClean="0"/>
            <a:t> </a:t>
          </a:r>
        </a:p>
        <a:p>
          <a:pPr rtl="0"/>
          <a:r>
            <a:rPr lang="ru-RU" sz="1600" b="1" dirty="0" smtClean="0"/>
            <a:t> </a:t>
          </a:r>
          <a:endParaRPr lang="ru-RU" sz="1600" b="1" dirty="0"/>
        </a:p>
      </dgm:t>
    </dgm:pt>
    <dgm:pt modelId="{EA536A25-50B2-4BD3-9100-B111FBA245F5}" type="parTrans" cxnId="{66432426-4CDA-469C-BB71-9D7EE460AA57}">
      <dgm:prSet/>
      <dgm:spPr/>
      <dgm:t>
        <a:bodyPr/>
        <a:lstStyle/>
        <a:p>
          <a:endParaRPr lang="ru-RU" sz="1600" b="1"/>
        </a:p>
      </dgm:t>
    </dgm:pt>
    <dgm:pt modelId="{7C8056C1-29B0-4786-80B1-68B47A0560AD}" type="sibTrans" cxnId="{66432426-4CDA-469C-BB71-9D7EE460AA57}">
      <dgm:prSet/>
      <dgm:spPr/>
      <dgm:t>
        <a:bodyPr/>
        <a:lstStyle/>
        <a:p>
          <a:endParaRPr lang="ru-RU" sz="1600" b="1"/>
        </a:p>
      </dgm:t>
    </dgm:pt>
    <dgm:pt modelId="{A5012329-D180-451D-93AF-47F774C8E648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FF0000"/>
              </a:solidFill>
            </a:rPr>
            <a:t>64</a:t>
          </a:r>
          <a:r>
            <a:rPr lang="ru-RU" sz="2400" b="1" dirty="0" smtClean="0"/>
            <a:t>  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лаборатории  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AC784B-B17E-4930-9E08-34CDB2C49468}" type="parTrans" cxnId="{6A34C176-1EE8-4617-8C85-4EDD630A0713}">
      <dgm:prSet/>
      <dgm:spPr/>
      <dgm:t>
        <a:bodyPr/>
        <a:lstStyle/>
        <a:p>
          <a:endParaRPr lang="ru-RU" sz="1600"/>
        </a:p>
      </dgm:t>
    </dgm:pt>
    <dgm:pt modelId="{2F17F0E5-A94B-4E6B-A712-C2A3698CB41D}" type="sibTrans" cxnId="{6A34C176-1EE8-4617-8C85-4EDD630A0713}">
      <dgm:prSet/>
      <dgm:spPr/>
      <dgm:t>
        <a:bodyPr/>
        <a:lstStyle/>
        <a:p>
          <a:endParaRPr lang="ru-RU" sz="1600"/>
        </a:p>
      </dgm:t>
    </dgm:pt>
    <dgm:pt modelId="{683A455A-8536-486A-8B33-6B08E2D51380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FF0000"/>
              </a:solidFill>
            </a:rPr>
            <a:t>5  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центров превосходства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817912-8D9B-4A6D-B197-1ADB1FBEA1DB}" type="parTrans" cxnId="{6F114C22-628A-43EF-AC4C-F8727A06009E}">
      <dgm:prSet/>
      <dgm:spPr/>
      <dgm:t>
        <a:bodyPr/>
        <a:lstStyle/>
        <a:p>
          <a:endParaRPr lang="ru-RU"/>
        </a:p>
      </dgm:t>
    </dgm:pt>
    <dgm:pt modelId="{8A779449-0E8D-4905-B5BB-6B259A89DD9D}" type="sibTrans" cxnId="{6F114C22-628A-43EF-AC4C-F8727A06009E}">
      <dgm:prSet/>
      <dgm:spPr/>
      <dgm:t>
        <a:bodyPr/>
        <a:lstStyle/>
        <a:p>
          <a:endParaRPr lang="ru-RU"/>
        </a:p>
      </dgm:t>
    </dgm:pt>
    <dgm:pt modelId="{ADEB845E-3250-4174-9018-C74D976601E0}">
      <dgm:prSet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Институт </a:t>
          </a:r>
          <a:r>
            <a:rPr lang="ru-RU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посдоков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F46678-A4AB-43F0-920A-D19C0D652FFD}" type="parTrans" cxnId="{1BF9335E-76EE-4BCC-85F0-B62F9B1BAC28}">
      <dgm:prSet/>
      <dgm:spPr/>
      <dgm:t>
        <a:bodyPr/>
        <a:lstStyle/>
        <a:p>
          <a:endParaRPr lang="ru-RU"/>
        </a:p>
      </dgm:t>
    </dgm:pt>
    <dgm:pt modelId="{D16F20D5-73A7-401F-A619-7933617C2C63}" type="sibTrans" cxnId="{1BF9335E-76EE-4BCC-85F0-B62F9B1BAC28}">
      <dgm:prSet/>
      <dgm:spPr/>
      <dgm:t>
        <a:bodyPr/>
        <a:lstStyle/>
        <a:p>
          <a:endParaRPr lang="ru-RU"/>
        </a:p>
      </dgm:t>
    </dgm:pt>
    <dgm:pt modelId="{7E27E416-F82A-468E-B358-A68ACFFF1895}">
      <dgm:prSet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Институт </a:t>
          </a:r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аспирантов</a:t>
          </a:r>
        </a:p>
      </dgm:t>
    </dgm:pt>
    <dgm:pt modelId="{B81D3546-7AAE-4447-92C7-9CF88604BFDD}" type="parTrans" cxnId="{2ED2D24E-AA5F-4E3A-8D93-322EECAF639A}">
      <dgm:prSet/>
      <dgm:spPr/>
      <dgm:t>
        <a:bodyPr/>
        <a:lstStyle/>
        <a:p>
          <a:endParaRPr lang="ru-RU"/>
        </a:p>
      </dgm:t>
    </dgm:pt>
    <dgm:pt modelId="{F3D9DE9B-19DA-434B-9700-CD6924CE49D5}" type="sibTrans" cxnId="{2ED2D24E-AA5F-4E3A-8D93-322EECAF639A}">
      <dgm:prSet/>
      <dgm:spPr/>
      <dgm:t>
        <a:bodyPr/>
        <a:lstStyle/>
        <a:p>
          <a:endParaRPr lang="ru-RU"/>
        </a:p>
      </dgm:t>
    </dgm:pt>
    <dgm:pt modelId="{D756598D-ED46-44CE-9BD7-A047B8C30A25}" type="pres">
      <dgm:prSet presAssocID="{03DBBB77-1F90-42CE-9B2F-33BED958B6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4238E2-CAD3-4A3F-94A1-CA316767255D}" type="pres">
      <dgm:prSet presAssocID="{683A455A-8536-486A-8B33-6B08E2D51380}" presName="parentLin" presStyleCnt="0"/>
      <dgm:spPr/>
    </dgm:pt>
    <dgm:pt modelId="{A228EC37-5690-4F48-904F-86FF8F0B2606}" type="pres">
      <dgm:prSet presAssocID="{683A455A-8536-486A-8B33-6B08E2D5138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9AC1791-9BD3-4E20-9D95-FBA369DC3082}" type="pres">
      <dgm:prSet presAssocID="{683A455A-8536-486A-8B33-6B08E2D51380}" presName="parentText" presStyleLbl="node1" presStyleIdx="0" presStyleCnt="5" custScaleX="58127" custScaleY="95650" custLinFactNeighborX="-31034" custLinFactNeighborY="-10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0D0402-B864-4EDA-8B38-6522B93F937D}" type="pres">
      <dgm:prSet presAssocID="{683A455A-8536-486A-8B33-6B08E2D51380}" presName="negativeSpace" presStyleCnt="0"/>
      <dgm:spPr/>
    </dgm:pt>
    <dgm:pt modelId="{20F08FEC-5362-4D5C-A5B7-8A35933D9BB1}" type="pres">
      <dgm:prSet presAssocID="{683A455A-8536-486A-8B33-6B08E2D51380}" presName="childText" presStyleLbl="conFgAcc1" presStyleIdx="0" presStyleCnt="5">
        <dgm:presLayoutVars>
          <dgm:bulletEnabled val="1"/>
        </dgm:presLayoutVars>
      </dgm:prSet>
      <dgm:spPr/>
    </dgm:pt>
    <dgm:pt modelId="{4C38AD58-FF73-477C-93EE-5BE7858F61B2}" type="pres">
      <dgm:prSet presAssocID="{8A779449-0E8D-4905-B5BB-6B259A89DD9D}" presName="spaceBetweenRectangles" presStyleCnt="0"/>
      <dgm:spPr/>
    </dgm:pt>
    <dgm:pt modelId="{0F889118-060F-47C1-B680-64142D7C83E0}" type="pres">
      <dgm:prSet presAssocID="{A5012329-D180-451D-93AF-47F774C8E648}" presName="parentLin" presStyleCnt="0"/>
      <dgm:spPr/>
    </dgm:pt>
    <dgm:pt modelId="{E5F94739-3A72-499C-90A6-A97C3FF4B684}" type="pres">
      <dgm:prSet presAssocID="{A5012329-D180-451D-93AF-47F774C8E64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2A1336A-2677-48DC-B537-8575644179A5}" type="pres">
      <dgm:prSet presAssocID="{A5012329-D180-451D-93AF-47F774C8E648}" presName="parentText" presStyleLbl="node1" presStyleIdx="1" presStyleCnt="5" custScaleX="58127" custScaleY="80971" custLinFactNeighborX="-31034" custLinFactNeighborY="-104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77F3C-C24E-4664-AEDE-7B18E75FCE5B}" type="pres">
      <dgm:prSet presAssocID="{A5012329-D180-451D-93AF-47F774C8E648}" presName="negativeSpace" presStyleCnt="0"/>
      <dgm:spPr/>
    </dgm:pt>
    <dgm:pt modelId="{B5D90E18-E340-499F-80CF-D8F8338AF2ED}" type="pres">
      <dgm:prSet presAssocID="{A5012329-D180-451D-93AF-47F774C8E648}" presName="childText" presStyleLbl="conFgAcc1" presStyleIdx="1" presStyleCnt="5">
        <dgm:presLayoutVars>
          <dgm:bulletEnabled val="1"/>
        </dgm:presLayoutVars>
      </dgm:prSet>
      <dgm:spPr/>
    </dgm:pt>
    <dgm:pt modelId="{4D099C8A-4205-4B21-95B1-7BB829AA1A9D}" type="pres">
      <dgm:prSet presAssocID="{2F17F0E5-A94B-4E6B-A712-C2A3698CB41D}" presName="spaceBetweenRectangles" presStyleCnt="0"/>
      <dgm:spPr/>
    </dgm:pt>
    <dgm:pt modelId="{932475AD-4BE0-4D0C-B469-6F065F7865F0}" type="pres">
      <dgm:prSet presAssocID="{4306E703-79DE-45FA-8F2A-B87565627AAC}" presName="parentLin" presStyleCnt="0"/>
      <dgm:spPr/>
    </dgm:pt>
    <dgm:pt modelId="{19D21298-2517-4C28-9718-239E700885DA}" type="pres">
      <dgm:prSet presAssocID="{4306E703-79DE-45FA-8F2A-B87565627AAC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1987F993-E9E8-4AC9-BAA4-EE5C4D3A49AE}" type="pres">
      <dgm:prSet presAssocID="{4306E703-79DE-45FA-8F2A-B87565627AAC}" presName="parentText" presStyleLbl="node1" presStyleIdx="2" presStyleCnt="5" custScaleX="146876" custScaleY="99447" custLinFactNeighborX="-35411" custLinFactNeighborY="125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9A0E1-AB33-41C7-8F71-A03CE31DA9BC}" type="pres">
      <dgm:prSet presAssocID="{4306E703-79DE-45FA-8F2A-B87565627AAC}" presName="negativeSpace" presStyleCnt="0"/>
      <dgm:spPr/>
    </dgm:pt>
    <dgm:pt modelId="{883E5801-66FB-4DBC-94FB-739CF1F56CE6}" type="pres">
      <dgm:prSet presAssocID="{4306E703-79DE-45FA-8F2A-B87565627AAC}" presName="childText" presStyleLbl="conFgAcc1" presStyleIdx="2" presStyleCnt="5">
        <dgm:presLayoutVars>
          <dgm:bulletEnabled val="1"/>
        </dgm:presLayoutVars>
      </dgm:prSet>
      <dgm:spPr/>
    </dgm:pt>
    <dgm:pt modelId="{51A07CB3-5593-41CA-B5BE-EB5336B88DB6}" type="pres">
      <dgm:prSet presAssocID="{7C8056C1-29B0-4786-80B1-68B47A0560AD}" presName="spaceBetweenRectangles" presStyleCnt="0"/>
      <dgm:spPr/>
    </dgm:pt>
    <dgm:pt modelId="{EC762BCE-0CBB-45C1-BACD-D1E8AA673851}" type="pres">
      <dgm:prSet presAssocID="{ADEB845E-3250-4174-9018-C74D976601E0}" presName="parentLin" presStyleCnt="0"/>
      <dgm:spPr/>
    </dgm:pt>
    <dgm:pt modelId="{B9FE25A6-60AE-496E-B9D9-430A11703626}" type="pres">
      <dgm:prSet presAssocID="{ADEB845E-3250-4174-9018-C74D976601E0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25BF9850-3F93-4383-B533-E09A8C801B15}" type="pres">
      <dgm:prSet presAssocID="{ADEB845E-3250-4174-9018-C74D976601E0}" presName="parentText" presStyleLbl="node1" presStyleIdx="3" presStyleCnt="5" custScaleX="55172" custScaleY="76560" custLinFactX="-1232" custLinFactNeighborX="-100000" custLinFactNeighborY="-31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020A72-4487-4919-9D43-AC9D56156CBE}" type="pres">
      <dgm:prSet presAssocID="{ADEB845E-3250-4174-9018-C74D976601E0}" presName="negativeSpace" presStyleCnt="0"/>
      <dgm:spPr/>
    </dgm:pt>
    <dgm:pt modelId="{8C643E41-88CC-447A-98AF-D7B8D95FBE81}" type="pres">
      <dgm:prSet presAssocID="{ADEB845E-3250-4174-9018-C74D976601E0}" presName="childText" presStyleLbl="conFgAcc1" presStyleIdx="3" presStyleCnt="5">
        <dgm:presLayoutVars>
          <dgm:bulletEnabled val="1"/>
        </dgm:presLayoutVars>
      </dgm:prSet>
      <dgm:spPr/>
    </dgm:pt>
    <dgm:pt modelId="{592CBA2A-18D2-4F23-99DC-88708DA0569A}" type="pres">
      <dgm:prSet presAssocID="{D16F20D5-73A7-401F-A619-7933617C2C63}" presName="spaceBetweenRectangles" presStyleCnt="0"/>
      <dgm:spPr/>
    </dgm:pt>
    <dgm:pt modelId="{D9770D18-479F-41CE-A12A-FD75DEE018A8}" type="pres">
      <dgm:prSet presAssocID="{7E27E416-F82A-468E-B358-A68ACFFF1895}" presName="parentLin" presStyleCnt="0"/>
      <dgm:spPr/>
    </dgm:pt>
    <dgm:pt modelId="{33DB1963-05F0-4BCE-B56B-6B1ED143EB35}" type="pres">
      <dgm:prSet presAssocID="{7E27E416-F82A-468E-B358-A68ACFFF1895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C9CC72BF-148A-4A55-A309-2E0ECCAF02C1}" type="pres">
      <dgm:prSet presAssocID="{7E27E416-F82A-468E-B358-A68ACFFF1895}" presName="parentText" presStyleLbl="node1" presStyleIdx="4" presStyleCnt="5" custScaleX="48276" custScaleY="132965" custLinFactNeighborX="-65517" custLinFactNeighborY="68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F68CBC-4E04-4DF8-B3AD-2E57B747A513}" type="pres">
      <dgm:prSet presAssocID="{7E27E416-F82A-468E-B358-A68ACFFF1895}" presName="negativeSpace" presStyleCnt="0"/>
      <dgm:spPr/>
    </dgm:pt>
    <dgm:pt modelId="{123421C1-832D-472F-96F4-98640F43A81A}" type="pres">
      <dgm:prSet presAssocID="{7E27E416-F82A-468E-B358-A68ACFFF189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8FA1863-1F98-416F-BEFA-B21F27EA3E0F}" type="presOf" srcId="{ADEB845E-3250-4174-9018-C74D976601E0}" destId="{25BF9850-3F93-4383-B533-E09A8C801B15}" srcOrd="1" destOrd="0" presId="urn:microsoft.com/office/officeart/2005/8/layout/list1"/>
    <dgm:cxn modelId="{2ED2D24E-AA5F-4E3A-8D93-322EECAF639A}" srcId="{03DBBB77-1F90-42CE-9B2F-33BED958B6B4}" destId="{7E27E416-F82A-468E-B358-A68ACFFF1895}" srcOrd="4" destOrd="0" parTransId="{B81D3546-7AAE-4447-92C7-9CF88604BFDD}" sibTransId="{F3D9DE9B-19DA-434B-9700-CD6924CE49D5}"/>
    <dgm:cxn modelId="{C162E9F6-899D-4E57-AAEB-B988B9EFB504}" type="presOf" srcId="{A5012329-D180-451D-93AF-47F774C8E648}" destId="{D2A1336A-2677-48DC-B537-8575644179A5}" srcOrd="1" destOrd="0" presId="urn:microsoft.com/office/officeart/2005/8/layout/list1"/>
    <dgm:cxn modelId="{6F114C22-628A-43EF-AC4C-F8727A06009E}" srcId="{03DBBB77-1F90-42CE-9B2F-33BED958B6B4}" destId="{683A455A-8536-486A-8B33-6B08E2D51380}" srcOrd="0" destOrd="0" parTransId="{63817912-8D9B-4A6D-B197-1ADB1FBEA1DB}" sibTransId="{8A779449-0E8D-4905-B5BB-6B259A89DD9D}"/>
    <dgm:cxn modelId="{A460AA76-1530-4A1D-B7F9-E058BB501F3C}" type="presOf" srcId="{4306E703-79DE-45FA-8F2A-B87565627AAC}" destId="{1987F993-E9E8-4AC9-BAA4-EE5C4D3A49AE}" srcOrd="1" destOrd="0" presId="urn:microsoft.com/office/officeart/2005/8/layout/list1"/>
    <dgm:cxn modelId="{C41D1F41-73C0-4319-A7D8-7169FC7A7028}" type="presOf" srcId="{683A455A-8536-486A-8B33-6B08E2D51380}" destId="{A228EC37-5690-4F48-904F-86FF8F0B2606}" srcOrd="0" destOrd="0" presId="urn:microsoft.com/office/officeart/2005/8/layout/list1"/>
    <dgm:cxn modelId="{4985C1F3-B4D3-4C5E-8D93-510D2495FBF4}" type="presOf" srcId="{A5012329-D180-451D-93AF-47F774C8E648}" destId="{E5F94739-3A72-499C-90A6-A97C3FF4B684}" srcOrd="0" destOrd="0" presId="urn:microsoft.com/office/officeart/2005/8/layout/list1"/>
    <dgm:cxn modelId="{66432426-4CDA-469C-BB71-9D7EE460AA57}" srcId="{03DBBB77-1F90-42CE-9B2F-33BED958B6B4}" destId="{4306E703-79DE-45FA-8F2A-B87565627AAC}" srcOrd="2" destOrd="0" parTransId="{EA536A25-50B2-4BD3-9100-B111FBA245F5}" sibTransId="{7C8056C1-29B0-4786-80B1-68B47A0560AD}"/>
    <dgm:cxn modelId="{F5AE8053-046E-47E2-8B9E-31B64381D74E}" type="presOf" srcId="{683A455A-8536-486A-8B33-6B08E2D51380}" destId="{D9AC1791-9BD3-4E20-9D95-FBA369DC3082}" srcOrd="1" destOrd="0" presId="urn:microsoft.com/office/officeart/2005/8/layout/list1"/>
    <dgm:cxn modelId="{2252B0C1-CCF3-41EE-87C8-5EA780CBBB8F}" type="presOf" srcId="{4306E703-79DE-45FA-8F2A-B87565627AAC}" destId="{19D21298-2517-4C28-9718-239E700885DA}" srcOrd="0" destOrd="0" presId="urn:microsoft.com/office/officeart/2005/8/layout/list1"/>
    <dgm:cxn modelId="{2297738C-1B03-4831-A641-80A9401C4F31}" type="presOf" srcId="{ADEB845E-3250-4174-9018-C74D976601E0}" destId="{B9FE25A6-60AE-496E-B9D9-430A11703626}" srcOrd="0" destOrd="0" presId="urn:microsoft.com/office/officeart/2005/8/layout/list1"/>
    <dgm:cxn modelId="{316BA8C9-E507-4A87-8734-4700C89270AB}" type="presOf" srcId="{7E27E416-F82A-468E-B358-A68ACFFF1895}" destId="{33DB1963-05F0-4BCE-B56B-6B1ED143EB35}" srcOrd="0" destOrd="0" presId="urn:microsoft.com/office/officeart/2005/8/layout/list1"/>
    <dgm:cxn modelId="{2E26AA4D-BC25-4990-A13E-4A523321CCBC}" type="presOf" srcId="{03DBBB77-1F90-42CE-9B2F-33BED958B6B4}" destId="{D756598D-ED46-44CE-9BD7-A047B8C30A25}" srcOrd="0" destOrd="0" presId="urn:microsoft.com/office/officeart/2005/8/layout/list1"/>
    <dgm:cxn modelId="{6A34C176-1EE8-4617-8C85-4EDD630A0713}" srcId="{03DBBB77-1F90-42CE-9B2F-33BED958B6B4}" destId="{A5012329-D180-451D-93AF-47F774C8E648}" srcOrd="1" destOrd="0" parTransId="{36AC784B-B17E-4930-9E08-34CDB2C49468}" sibTransId="{2F17F0E5-A94B-4E6B-A712-C2A3698CB41D}"/>
    <dgm:cxn modelId="{1BF9335E-76EE-4BCC-85F0-B62F9B1BAC28}" srcId="{03DBBB77-1F90-42CE-9B2F-33BED958B6B4}" destId="{ADEB845E-3250-4174-9018-C74D976601E0}" srcOrd="3" destOrd="0" parTransId="{5AF46678-A4AB-43F0-920A-D19C0D652FFD}" sibTransId="{D16F20D5-73A7-401F-A619-7933617C2C63}"/>
    <dgm:cxn modelId="{995D5AAB-9F9B-4111-B5F2-7A41DD5A86F4}" type="presOf" srcId="{7E27E416-F82A-468E-B358-A68ACFFF1895}" destId="{C9CC72BF-148A-4A55-A309-2E0ECCAF02C1}" srcOrd="1" destOrd="0" presId="urn:microsoft.com/office/officeart/2005/8/layout/list1"/>
    <dgm:cxn modelId="{111E87D2-F284-434D-805E-1CA7AE2CAB81}" type="presParOf" srcId="{D756598D-ED46-44CE-9BD7-A047B8C30A25}" destId="{9E4238E2-CAD3-4A3F-94A1-CA316767255D}" srcOrd="0" destOrd="0" presId="urn:microsoft.com/office/officeart/2005/8/layout/list1"/>
    <dgm:cxn modelId="{35E0C333-D027-467C-9FDC-AE4C8492DCB0}" type="presParOf" srcId="{9E4238E2-CAD3-4A3F-94A1-CA316767255D}" destId="{A228EC37-5690-4F48-904F-86FF8F0B2606}" srcOrd="0" destOrd="0" presId="urn:microsoft.com/office/officeart/2005/8/layout/list1"/>
    <dgm:cxn modelId="{84FA5EC8-DB7B-43A7-8DFF-5FDD051A6297}" type="presParOf" srcId="{9E4238E2-CAD3-4A3F-94A1-CA316767255D}" destId="{D9AC1791-9BD3-4E20-9D95-FBA369DC3082}" srcOrd="1" destOrd="0" presId="urn:microsoft.com/office/officeart/2005/8/layout/list1"/>
    <dgm:cxn modelId="{4EFA2171-EFD1-40A6-A77C-A2F0C3129156}" type="presParOf" srcId="{D756598D-ED46-44CE-9BD7-A047B8C30A25}" destId="{0A0D0402-B864-4EDA-8B38-6522B93F937D}" srcOrd="1" destOrd="0" presId="urn:microsoft.com/office/officeart/2005/8/layout/list1"/>
    <dgm:cxn modelId="{72793D7A-EFF8-434A-8783-316D96F8F80E}" type="presParOf" srcId="{D756598D-ED46-44CE-9BD7-A047B8C30A25}" destId="{20F08FEC-5362-4D5C-A5B7-8A35933D9BB1}" srcOrd="2" destOrd="0" presId="urn:microsoft.com/office/officeart/2005/8/layout/list1"/>
    <dgm:cxn modelId="{BABCD289-BCA8-47CA-94BE-AE111887A53D}" type="presParOf" srcId="{D756598D-ED46-44CE-9BD7-A047B8C30A25}" destId="{4C38AD58-FF73-477C-93EE-5BE7858F61B2}" srcOrd="3" destOrd="0" presId="urn:microsoft.com/office/officeart/2005/8/layout/list1"/>
    <dgm:cxn modelId="{6A00B2D3-BBAA-434D-98BF-4F62601ACE35}" type="presParOf" srcId="{D756598D-ED46-44CE-9BD7-A047B8C30A25}" destId="{0F889118-060F-47C1-B680-64142D7C83E0}" srcOrd="4" destOrd="0" presId="urn:microsoft.com/office/officeart/2005/8/layout/list1"/>
    <dgm:cxn modelId="{283F0075-5032-4B2F-8AC2-14FA3C3F42C7}" type="presParOf" srcId="{0F889118-060F-47C1-B680-64142D7C83E0}" destId="{E5F94739-3A72-499C-90A6-A97C3FF4B684}" srcOrd="0" destOrd="0" presId="urn:microsoft.com/office/officeart/2005/8/layout/list1"/>
    <dgm:cxn modelId="{1A3CBA9B-4788-4907-A983-55913D15A915}" type="presParOf" srcId="{0F889118-060F-47C1-B680-64142D7C83E0}" destId="{D2A1336A-2677-48DC-B537-8575644179A5}" srcOrd="1" destOrd="0" presId="urn:microsoft.com/office/officeart/2005/8/layout/list1"/>
    <dgm:cxn modelId="{EFCE5383-CCB3-40A7-9749-8639C5891FCE}" type="presParOf" srcId="{D756598D-ED46-44CE-9BD7-A047B8C30A25}" destId="{28177F3C-C24E-4664-AEDE-7B18E75FCE5B}" srcOrd="5" destOrd="0" presId="urn:microsoft.com/office/officeart/2005/8/layout/list1"/>
    <dgm:cxn modelId="{0A4FBFCB-667F-43C2-B441-3FE8C18490C4}" type="presParOf" srcId="{D756598D-ED46-44CE-9BD7-A047B8C30A25}" destId="{B5D90E18-E340-499F-80CF-D8F8338AF2ED}" srcOrd="6" destOrd="0" presId="urn:microsoft.com/office/officeart/2005/8/layout/list1"/>
    <dgm:cxn modelId="{4428E807-F427-4AF2-9B00-1972FDAA480D}" type="presParOf" srcId="{D756598D-ED46-44CE-9BD7-A047B8C30A25}" destId="{4D099C8A-4205-4B21-95B1-7BB829AA1A9D}" srcOrd="7" destOrd="0" presId="urn:microsoft.com/office/officeart/2005/8/layout/list1"/>
    <dgm:cxn modelId="{1FF49300-5BFD-4F7B-9470-30651016D637}" type="presParOf" srcId="{D756598D-ED46-44CE-9BD7-A047B8C30A25}" destId="{932475AD-4BE0-4D0C-B469-6F065F7865F0}" srcOrd="8" destOrd="0" presId="urn:microsoft.com/office/officeart/2005/8/layout/list1"/>
    <dgm:cxn modelId="{300529DF-3F2B-413E-80E6-CA51F2C5C046}" type="presParOf" srcId="{932475AD-4BE0-4D0C-B469-6F065F7865F0}" destId="{19D21298-2517-4C28-9718-239E700885DA}" srcOrd="0" destOrd="0" presId="urn:microsoft.com/office/officeart/2005/8/layout/list1"/>
    <dgm:cxn modelId="{AE7FB8F1-0989-4A9A-98DF-040BA0E704EE}" type="presParOf" srcId="{932475AD-4BE0-4D0C-B469-6F065F7865F0}" destId="{1987F993-E9E8-4AC9-BAA4-EE5C4D3A49AE}" srcOrd="1" destOrd="0" presId="urn:microsoft.com/office/officeart/2005/8/layout/list1"/>
    <dgm:cxn modelId="{9981B15D-F30A-4D14-B140-B23BBE912095}" type="presParOf" srcId="{D756598D-ED46-44CE-9BD7-A047B8C30A25}" destId="{0EF9A0E1-AB33-41C7-8F71-A03CE31DA9BC}" srcOrd="9" destOrd="0" presId="urn:microsoft.com/office/officeart/2005/8/layout/list1"/>
    <dgm:cxn modelId="{38424729-0B42-442E-BDB8-487080D5D01A}" type="presParOf" srcId="{D756598D-ED46-44CE-9BD7-A047B8C30A25}" destId="{883E5801-66FB-4DBC-94FB-739CF1F56CE6}" srcOrd="10" destOrd="0" presId="urn:microsoft.com/office/officeart/2005/8/layout/list1"/>
    <dgm:cxn modelId="{6D60AB03-4C17-4333-A40C-F81348C5DAFE}" type="presParOf" srcId="{D756598D-ED46-44CE-9BD7-A047B8C30A25}" destId="{51A07CB3-5593-41CA-B5BE-EB5336B88DB6}" srcOrd="11" destOrd="0" presId="urn:microsoft.com/office/officeart/2005/8/layout/list1"/>
    <dgm:cxn modelId="{FB3A4CED-F571-446E-AE81-9FC0463ACB37}" type="presParOf" srcId="{D756598D-ED46-44CE-9BD7-A047B8C30A25}" destId="{EC762BCE-0CBB-45C1-BACD-D1E8AA673851}" srcOrd="12" destOrd="0" presId="urn:microsoft.com/office/officeart/2005/8/layout/list1"/>
    <dgm:cxn modelId="{0DE06E67-BB02-419A-91D7-F2CB5DD8DB55}" type="presParOf" srcId="{EC762BCE-0CBB-45C1-BACD-D1E8AA673851}" destId="{B9FE25A6-60AE-496E-B9D9-430A11703626}" srcOrd="0" destOrd="0" presId="urn:microsoft.com/office/officeart/2005/8/layout/list1"/>
    <dgm:cxn modelId="{9FF58415-9CDA-4EAB-B2E1-6C70546BF6A6}" type="presParOf" srcId="{EC762BCE-0CBB-45C1-BACD-D1E8AA673851}" destId="{25BF9850-3F93-4383-B533-E09A8C801B15}" srcOrd="1" destOrd="0" presId="urn:microsoft.com/office/officeart/2005/8/layout/list1"/>
    <dgm:cxn modelId="{72E4F495-72F5-4498-89DD-E1F6C84D4118}" type="presParOf" srcId="{D756598D-ED46-44CE-9BD7-A047B8C30A25}" destId="{A4020A72-4487-4919-9D43-AC9D56156CBE}" srcOrd="13" destOrd="0" presId="urn:microsoft.com/office/officeart/2005/8/layout/list1"/>
    <dgm:cxn modelId="{4181A05B-7277-4760-B147-C994A46E0C09}" type="presParOf" srcId="{D756598D-ED46-44CE-9BD7-A047B8C30A25}" destId="{8C643E41-88CC-447A-98AF-D7B8D95FBE81}" srcOrd="14" destOrd="0" presId="urn:microsoft.com/office/officeart/2005/8/layout/list1"/>
    <dgm:cxn modelId="{C13CBE8C-3724-48C4-9A65-0FBE09D49F52}" type="presParOf" srcId="{D756598D-ED46-44CE-9BD7-A047B8C30A25}" destId="{592CBA2A-18D2-4F23-99DC-88708DA0569A}" srcOrd="15" destOrd="0" presId="urn:microsoft.com/office/officeart/2005/8/layout/list1"/>
    <dgm:cxn modelId="{8A4FB5A4-ADDF-4F72-B4D4-EF2855C3E75A}" type="presParOf" srcId="{D756598D-ED46-44CE-9BD7-A047B8C30A25}" destId="{D9770D18-479F-41CE-A12A-FD75DEE018A8}" srcOrd="16" destOrd="0" presId="urn:microsoft.com/office/officeart/2005/8/layout/list1"/>
    <dgm:cxn modelId="{9E94A82F-F832-4572-BF87-4F49BA429F5D}" type="presParOf" srcId="{D9770D18-479F-41CE-A12A-FD75DEE018A8}" destId="{33DB1963-05F0-4BCE-B56B-6B1ED143EB35}" srcOrd="0" destOrd="0" presId="urn:microsoft.com/office/officeart/2005/8/layout/list1"/>
    <dgm:cxn modelId="{20026E04-FC94-48E5-A5B5-400F4AA561E2}" type="presParOf" srcId="{D9770D18-479F-41CE-A12A-FD75DEE018A8}" destId="{C9CC72BF-148A-4A55-A309-2E0ECCAF02C1}" srcOrd="1" destOrd="0" presId="urn:microsoft.com/office/officeart/2005/8/layout/list1"/>
    <dgm:cxn modelId="{1C977CB0-7323-4D98-A38B-53B9BBD43793}" type="presParOf" srcId="{D756598D-ED46-44CE-9BD7-A047B8C30A25}" destId="{0DF68CBC-4E04-4DF8-B3AD-2E57B747A513}" srcOrd="17" destOrd="0" presId="urn:microsoft.com/office/officeart/2005/8/layout/list1"/>
    <dgm:cxn modelId="{4E2255E7-9704-4928-A097-8B5FB5138560}" type="presParOf" srcId="{D756598D-ED46-44CE-9BD7-A047B8C30A25}" destId="{123421C1-832D-472F-96F4-98640F43A81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DBBB77-1F90-42CE-9B2F-33BED958B6B4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06E703-79DE-45FA-8F2A-B87565627AAC}">
      <dgm:prSet custT="1"/>
      <dgm:spPr/>
      <dgm:t>
        <a:bodyPr/>
        <a:lstStyle/>
        <a:p>
          <a:pPr rtl="0"/>
          <a:r>
            <a:rPr lang="ru-RU" sz="1800" b="1" dirty="0" smtClean="0"/>
            <a:t>Защиты диссертаций  -  </a:t>
          </a:r>
          <a:r>
            <a:rPr lang="ru-RU" sz="1800" b="1" dirty="0" smtClean="0">
              <a:solidFill>
                <a:srgbClr val="FF0000"/>
              </a:solidFill>
            </a:rPr>
            <a:t>84</a:t>
          </a:r>
          <a:endParaRPr lang="ru-RU" sz="1800" b="1" dirty="0">
            <a:solidFill>
              <a:srgbClr val="FF0000"/>
            </a:solidFill>
          </a:endParaRPr>
        </a:p>
      </dgm:t>
    </dgm:pt>
    <dgm:pt modelId="{EA536A25-50B2-4BD3-9100-B111FBA245F5}" type="parTrans" cxnId="{66432426-4CDA-469C-BB71-9D7EE460AA57}">
      <dgm:prSet/>
      <dgm:spPr/>
      <dgm:t>
        <a:bodyPr/>
        <a:lstStyle/>
        <a:p>
          <a:endParaRPr lang="ru-RU" sz="1600" b="1"/>
        </a:p>
      </dgm:t>
    </dgm:pt>
    <dgm:pt modelId="{7C8056C1-29B0-4786-80B1-68B47A0560AD}" type="sibTrans" cxnId="{66432426-4CDA-469C-BB71-9D7EE460AA57}">
      <dgm:prSet/>
      <dgm:spPr/>
      <dgm:t>
        <a:bodyPr/>
        <a:lstStyle/>
        <a:p>
          <a:endParaRPr lang="ru-RU" sz="1600" b="1"/>
        </a:p>
      </dgm:t>
    </dgm:pt>
    <dgm:pt modelId="{A5012329-D180-451D-93AF-47F774C8E648}">
      <dgm:prSet custT="1"/>
      <dgm:spPr/>
      <dgm:t>
        <a:bodyPr/>
        <a:lstStyle/>
        <a:p>
          <a:pPr rtl="0"/>
          <a:r>
            <a:rPr lang="ru-RU" sz="1800" b="1" dirty="0" smtClean="0"/>
            <a:t>Монографии            -  </a:t>
          </a:r>
          <a:r>
            <a:rPr lang="ru-RU" sz="1800" b="1" dirty="0" smtClean="0">
              <a:solidFill>
                <a:srgbClr val="FF0000"/>
              </a:solidFill>
            </a:rPr>
            <a:t>45 </a:t>
          </a:r>
          <a:endParaRPr lang="ru-RU" sz="1800" b="1" dirty="0">
            <a:solidFill>
              <a:srgbClr val="FF0000"/>
            </a:solidFill>
          </a:endParaRPr>
        </a:p>
      </dgm:t>
    </dgm:pt>
    <dgm:pt modelId="{36AC784B-B17E-4930-9E08-34CDB2C49468}" type="parTrans" cxnId="{6A34C176-1EE8-4617-8C85-4EDD630A0713}">
      <dgm:prSet/>
      <dgm:spPr/>
      <dgm:t>
        <a:bodyPr/>
        <a:lstStyle/>
        <a:p>
          <a:endParaRPr lang="ru-RU" sz="1600"/>
        </a:p>
      </dgm:t>
    </dgm:pt>
    <dgm:pt modelId="{2F17F0E5-A94B-4E6B-A712-C2A3698CB41D}" type="sibTrans" cxnId="{6A34C176-1EE8-4617-8C85-4EDD630A0713}">
      <dgm:prSet/>
      <dgm:spPr/>
      <dgm:t>
        <a:bodyPr/>
        <a:lstStyle/>
        <a:p>
          <a:endParaRPr lang="ru-RU" sz="1600"/>
        </a:p>
      </dgm:t>
    </dgm:pt>
    <dgm:pt modelId="{8692302B-E8E3-4F1E-B5A1-B04DF79F0DFD}">
      <dgm:prSet custT="1"/>
      <dgm:spPr/>
      <dgm:t>
        <a:bodyPr/>
        <a:lstStyle/>
        <a:p>
          <a:pPr rtl="0"/>
          <a:r>
            <a:rPr lang="ru-RU" sz="1800" b="1" dirty="0" smtClean="0"/>
            <a:t>Патенты и поданные заявки на охранные документы - </a:t>
          </a:r>
          <a:r>
            <a:rPr lang="ru-RU" sz="1800" b="1" dirty="0" smtClean="0">
              <a:solidFill>
                <a:srgbClr val="FF0000"/>
              </a:solidFill>
            </a:rPr>
            <a:t>90</a:t>
          </a:r>
          <a:endParaRPr lang="ru-RU" sz="1800" b="1" dirty="0">
            <a:solidFill>
              <a:srgbClr val="FF0000"/>
            </a:solidFill>
          </a:endParaRPr>
        </a:p>
      </dgm:t>
    </dgm:pt>
    <dgm:pt modelId="{3D3F16A7-9F31-41AE-8024-D222034C90EA}" type="parTrans" cxnId="{0F5F98A9-2D0F-462B-B47E-C3A11A959357}">
      <dgm:prSet/>
      <dgm:spPr/>
      <dgm:t>
        <a:bodyPr/>
        <a:lstStyle/>
        <a:p>
          <a:endParaRPr lang="ru-RU"/>
        </a:p>
      </dgm:t>
    </dgm:pt>
    <dgm:pt modelId="{2ED5DE28-E544-48D4-912B-AE24EAC222E5}" type="sibTrans" cxnId="{0F5F98A9-2D0F-462B-B47E-C3A11A959357}">
      <dgm:prSet/>
      <dgm:spPr/>
      <dgm:t>
        <a:bodyPr/>
        <a:lstStyle/>
        <a:p>
          <a:endParaRPr lang="ru-RU"/>
        </a:p>
      </dgm:t>
    </dgm:pt>
    <dgm:pt modelId="{683A455A-8536-486A-8B33-6B08E2D51380}">
      <dgm:prSet custT="1"/>
      <dgm:spPr/>
      <dgm:t>
        <a:bodyPr/>
        <a:lstStyle/>
        <a:p>
          <a:pPr rtl="0"/>
          <a:r>
            <a:rPr lang="ru-RU" sz="1800" b="1" dirty="0" smtClean="0"/>
            <a:t>Доклады на международных конференциях - </a:t>
          </a:r>
          <a:r>
            <a:rPr lang="ru-RU" sz="1800" b="1" dirty="0" smtClean="0">
              <a:solidFill>
                <a:srgbClr val="FF0000"/>
              </a:solidFill>
            </a:rPr>
            <a:t>486</a:t>
          </a:r>
          <a:endParaRPr lang="ru-RU" sz="1800" b="1" dirty="0">
            <a:solidFill>
              <a:srgbClr val="FF0000"/>
            </a:solidFill>
          </a:endParaRPr>
        </a:p>
      </dgm:t>
    </dgm:pt>
    <dgm:pt modelId="{63817912-8D9B-4A6D-B197-1ADB1FBEA1DB}" type="parTrans" cxnId="{6F114C22-628A-43EF-AC4C-F8727A06009E}">
      <dgm:prSet/>
      <dgm:spPr/>
      <dgm:t>
        <a:bodyPr/>
        <a:lstStyle/>
        <a:p>
          <a:endParaRPr lang="ru-RU"/>
        </a:p>
      </dgm:t>
    </dgm:pt>
    <dgm:pt modelId="{8A779449-0E8D-4905-B5BB-6B259A89DD9D}" type="sibTrans" cxnId="{6F114C22-628A-43EF-AC4C-F8727A06009E}">
      <dgm:prSet/>
      <dgm:spPr/>
      <dgm:t>
        <a:bodyPr/>
        <a:lstStyle/>
        <a:p>
          <a:endParaRPr lang="ru-RU"/>
        </a:p>
      </dgm:t>
    </dgm:pt>
    <dgm:pt modelId="{74B2B565-B492-425F-8983-2E7AF8BCA646}">
      <dgm:prSet custT="1"/>
      <dgm:spPr/>
      <dgm:t>
        <a:bodyPr/>
        <a:lstStyle/>
        <a:p>
          <a:pPr rtl="0"/>
          <a:endParaRPr lang="ru-RU" sz="1800" b="1" dirty="0" smtClean="0"/>
        </a:p>
        <a:p>
          <a:pPr rtl="0"/>
          <a:r>
            <a:rPr lang="ru-RU" sz="1800" b="1" dirty="0" smtClean="0"/>
            <a:t>Кол-во полученных наград </a:t>
          </a:r>
          <a:r>
            <a:rPr lang="en-US" sz="1800" b="1" dirty="0" smtClean="0"/>
            <a:t> </a:t>
          </a:r>
          <a:r>
            <a:rPr lang="ru-RU" sz="1800" b="1" dirty="0" smtClean="0"/>
            <a:t>на выставках </a:t>
          </a:r>
          <a:r>
            <a:rPr lang="en-US" sz="1800" b="1" dirty="0" smtClean="0"/>
            <a:t>–</a:t>
          </a:r>
          <a:r>
            <a:rPr lang="ru-RU" sz="1800" b="1" dirty="0" smtClean="0"/>
            <a:t> </a:t>
          </a:r>
          <a:r>
            <a:rPr lang="ru-RU" sz="1800" b="1" dirty="0" smtClean="0">
              <a:solidFill>
                <a:srgbClr val="FF0000"/>
              </a:solidFill>
            </a:rPr>
            <a:t>26 (17</a:t>
          </a:r>
          <a:r>
            <a:rPr lang="ru-RU" sz="1800" b="1" dirty="0" smtClean="0"/>
            <a:t> – международных)</a:t>
          </a:r>
        </a:p>
        <a:p>
          <a:pPr rtl="0"/>
          <a:r>
            <a:rPr lang="en-US" sz="1800" b="1" dirty="0" smtClean="0"/>
            <a:t> </a:t>
          </a:r>
          <a:endParaRPr lang="ru-RU" sz="1800" b="1" dirty="0">
            <a:solidFill>
              <a:srgbClr val="FF0000"/>
            </a:solidFill>
          </a:endParaRPr>
        </a:p>
      </dgm:t>
    </dgm:pt>
    <dgm:pt modelId="{2E3DD9C7-5AB8-40F0-B1D7-412F6AD18B4D}" type="sibTrans" cxnId="{B5129648-34C0-4F32-8B99-6B9F67B4FE7D}">
      <dgm:prSet/>
      <dgm:spPr/>
      <dgm:t>
        <a:bodyPr/>
        <a:lstStyle/>
        <a:p>
          <a:endParaRPr lang="ru-RU" sz="1600" b="1"/>
        </a:p>
      </dgm:t>
    </dgm:pt>
    <dgm:pt modelId="{81235B4F-DFD7-41BD-A40B-F687CE4FB6C7}" type="parTrans" cxnId="{B5129648-34C0-4F32-8B99-6B9F67B4FE7D}">
      <dgm:prSet/>
      <dgm:spPr/>
      <dgm:t>
        <a:bodyPr/>
        <a:lstStyle/>
        <a:p>
          <a:endParaRPr lang="ru-RU" sz="1600" b="1"/>
        </a:p>
      </dgm:t>
    </dgm:pt>
    <dgm:pt modelId="{D756598D-ED46-44CE-9BD7-A047B8C30A25}" type="pres">
      <dgm:prSet presAssocID="{03DBBB77-1F90-42CE-9B2F-33BED958B6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4238E2-CAD3-4A3F-94A1-CA316767255D}" type="pres">
      <dgm:prSet presAssocID="{683A455A-8536-486A-8B33-6B08E2D51380}" presName="parentLin" presStyleCnt="0"/>
      <dgm:spPr/>
    </dgm:pt>
    <dgm:pt modelId="{A228EC37-5690-4F48-904F-86FF8F0B2606}" type="pres">
      <dgm:prSet presAssocID="{683A455A-8536-486A-8B33-6B08E2D5138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9AC1791-9BD3-4E20-9D95-FBA369DC3082}" type="pres">
      <dgm:prSet presAssocID="{683A455A-8536-486A-8B33-6B08E2D51380}" presName="parentText" presStyleLbl="node1" presStyleIdx="0" presStyleCnt="5" custLinFactNeighborX="-12281" custLinFactNeighborY="-88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0D0402-B864-4EDA-8B38-6522B93F937D}" type="pres">
      <dgm:prSet presAssocID="{683A455A-8536-486A-8B33-6B08E2D51380}" presName="negativeSpace" presStyleCnt="0"/>
      <dgm:spPr/>
    </dgm:pt>
    <dgm:pt modelId="{20F08FEC-5362-4D5C-A5B7-8A35933D9BB1}" type="pres">
      <dgm:prSet presAssocID="{683A455A-8536-486A-8B33-6B08E2D51380}" presName="childText" presStyleLbl="conFgAcc1" presStyleIdx="0" presStyleCnt="5">
        <dgm:presLayoutVars>
          <dgm:bulletEnabled val="1"/>
        </dgm:presLayoutVars>
      </dgm:prSet>
      <dgm:spPr/>
    </dgm:pt>
    <dgm:pt modelId="{4C38AD58-FF73-477C-93EE-5BE7858F61B2}" type="pres">
      <dgm:prSet presAssocID="{8A779449-0E8D-4905-B5BB-6B259A89DD9D}" presName="spaceBetweenRectangles" presStyleCnt="0"/>
      <dgm:spPr/>
    </dgm:pt>
    <dgm:pt modelId="{0F889118-060F-47C1-B680-64142D7C83E0}" type="pres">
      <dgm:prSet presAssocID="{A5012329-D180-451D-93AF-47F774C8E648}" presName="parentLin" presStyleCnt="0"/>
      <dgm:spPr/>
    </dgm:pt>
    <dgm:pt modelId="{E5F94739-3A72-499C-90A6-A97C3FF4B684}" type="pres">
      <dgm:prSet presAssocID="{A5012329-D180-451D-93AF-47F774C8E64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2A1336A-2677-48DC-B537-8575644179A5}" type="pres">
      <dgm:prSet presAssocID="{A5012329-D180-451D-93AF-47F774C8E648}" presName="parentText" presStyleLbl="node1" presStyleIdx="1" presStyleCnt="5" custScaleY="85182" custLinFactNeighborX="5263" custLinFactNeighborY="-316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77F3C-C24E-4664-AEDE-7B18E75FCE5B}" type="pres">
      <dgm:prSet presAssocID="{A5012329-D180-451D-93AF-47F774C8E648}" presName="negativeSpace" presStyleCnt="0"/>
      <dgm:spPr/>
    </dgm:pt>
    <dgm:pt modelId="{B5D90E18-E340-499F-80CF-D8F8338AF2ED}" type="pres">
      <dgm:prSet presAssocID="{A5012329-D180-451D-93AF-47F774C8E648}" presName="childText" presStyleLbl="conFgAcc1" presStyleIdx="1" presStyleCnt="5">
        <dgm:presLayoutVars>
          <dgm:bulletEnabled val="1"/>
        </dgm:presLayoutVars>
      </dgm:prSet>
      <dgm:spPr/>
    </dgm:pt>
    <dgm:pt modelId="{4D099C8A-4205-4B21-95B1-7BB829AA1A9D}" type="pres">
      <dgm:prSet presAssocID="{2F17F0E5-A94B-4E6B-A712-C2A3698CB41D}" presName="spaceBetweenRectangles" presStyleCnt="0"/>
      <dgm:spPr/>
    </dgm:pt>
    <dgm:pt modelId="{932475AD-4BE0-4D0C-B469-6F065F7865F0}" type="pres">
      <dgm:prSet presAssocID="{4306E703-79DE-45FA-8F2A-B87565627AAC}" presName="parentLin" presStyleCnt="0"/>
      <dgm:spPr/>
    </dgm:pt>
    <dgm:pt modelId="{19D21298-2517-4C28-9718-239E700885DA}" type="pres">
      <dgm:prSet presAssocID="{4306E703-79DE-45FA-8F2A-B87565627AAC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1987F993-E9E8-4AC9-BAA4-EE5C4D3A49AE}" type="pres">
      <dgm:prSet presAssocID="{4306E703-79DE-45FA-8F2A-B87565627AAC}" presName="parentText" presStyleLbl="node1" presStyleIdx="2" presStyleCnt="5" custScaleX="103008" custScaleY="95143" custLinFactNeighborX="-12281" custLinFactNeighborY="-463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9A0E1-AB33-41C7-8F71-A03CE31DA9BC}" type="pres">
      <dgm:prSet presAssocID="{4306E703-79DE-45FA-8F2A-B87565627AAC}" presName="negativeSpace" presStyleCnt="0"/>
      <dgm:spPr/>
    </dgm:pt>
    <dgm:pt modelId="{883E5801-66FB-4DBC-94FB-739CF1F56CE6}" type="pres">
      <dgm:prSet presAssocID="{4306E703-79DE-45FA-8F2A-B87565627AAC}" presName="childText" presStyleLbl="conFgAcc1" presStyleIdx="2" presStyleCnt="5">
        <dgm:presLayoutVars>
          <dgm:bulletEnabled val="1"/>
        </dgm:presLayoutVars>
      </dgm:prSet>
      <dgm:spPr/>
    </dgm:pt>
    <dgm:pt modelId="{51A07CB3-5593-41CA-B5BE-EB5336B88DB6}" type="pres">
      <dgm:prSet presAssocID="{7C8056C1-29B0-4786-80B1-68B47A0560AD}" presName="spaceBetweenRectangles" presStyleCnt="0"/>
      <dgm:spPr/>
    </dgm:pt>
    <dgm:pt modelId="{485B2011-CBA4-4CCB-9F70-266531F0946E}" type="pres">
      <dgm:prSet presAssocID="{8692302B-E8E3-4F1E-B5A1-B04DF79F0DFD}" presName="parentLin" presStyleCnt="0"/>
      <dgm:spPr/>
    </dgm:pt>
    <dgm:pt modelId="{6FEA0DC7-66BC-4329-A3BE-969AB5DDAB30}" type="pres">
      <dgm:prSet presAssocID="{8692302B-E8E3-4F1E-B5A1-B04DF79F0DFD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E688F73C-ED56-4AB7-AE7C-A3713FAC17B0}" type="pres">
      <dgm:prSet presAssocID="{8692302B-E8E3-4F1E-B5A1-B04DF79F0DFD}" presName="parentText" presStyleLbl="node1" presStyleIdx="3" presStyleCnt="5" custScaleX="120544" custScaleY="98733" custLinFactNeighborX="-29824" custLinFactNeighborY="-674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DF0F10-6BCA-4DA8-93D4-A7FCF346B820}" type="pres">
      <dgm:prSet presAssocID="{8692302B-E8E3-4F1E-B5A1-B04DF79F0DFD}" presName="negativeSpace" presStyleCnt="0"/>
      <dgm:spPr/>
    </dgm:pt>
    <dgm:pt modelId="{8FF2EA26-0C4D-413E-8D70-829AAD62C158}" type="pres">
      <dgm:prSet presAssocID="{8692302B-E8E3-4F1E-B5A1-B04DF79F0DFD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8B6E39-E249-4570-BA93-44C5F1966474}" type="pres">
      <dgm:prSet presAssocID="{2ED5DE28-E544-48D4-912B-AE24EAC222E5}" presName="spaceBetweenRectangles" presStyleCnt="0"/>
      <dgm:spPr/>
    </dgm:pt>
    <dgm:pt modelId="{A352BB09-B72F-4F63-A212-89FAA78F1209}" type="pres">
      <dgm:prSet presAssocID="{74B2B565-B492-425F-8983-2E7AF8BCA646}" presName="parentLin" presStyleCnt="0"/>
      <dgm:spPr/>
    </dgm:pt>
    <dgm:pt modelId="{F2814B15-30D3-4806-85A9-E68C50EFCF03}" type="pres">
      <dgm:prSet presAssocID="{74B2B565-B492-425F-8983-2E7AF8BCA646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56A11D93-BCE5-4E4D-98D1-86BFDBB35746}" type="pres">
      <dgm:prSet presAssocID="{74B2B565-B492-425F-8983-2E7AF8BCA646}" presName="parentText" presStyleLbl="node1" presStyleIdx="4" presStyleCnt="5" custScaleX="128822" custScaleY="101026" custLinFactNeighborX="-29824" custLinFactNeighborY="-810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40652-BDAB-4463-A8CC-8F5729A9DB1F}" type="pres">
      <dgm:prSet presAssocID="{74B2B565-B492-425F-8983-2E7AF8BCA646}" presName="negativeSpace" presStyleCnt="0"/>
      <dgm:spPr/>
    </dgm:pt>
    <dgm:pt modelId="{715A4F51-63AA-45B3-920D-DA8BB5191CE0}" type="pres">
      <dgm:prSet presAssocID="{74B2B565-B492-425F-8983-2E7AF8BCA64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F1D0774-65AC-4C93-8F6E-425FDAD5000F}" type="presOf" srcId="{8692302B-E8E3-4F1E-B5A1-B04DF79F0DFD}" destId="{E688F73C-ED56-4AB7-AE7C-A3713FAC17B0}" srcOrd="1" destOrd="0" presId="urn:microsoft.com/office/officeart/2005/8/layout/list1"/>
    <dgm:cxn modelId="{79BCA7AF-CB4C-43CB-A9D4-03ED11419C15}" type="presOf" srcId="{683A455A-8536-486A-8B33-6B08E2D51380}" destId="{A228EC37-5690-4F48-904F-86FF8F0B2606}" srcOrd="0" destOrd="0" presId="urn:microsoft.com/office/officeart/2005/8/layout/list1"/>
    <dgm:cxn modelId="{6578CB42-7B5E-4C95-8286-37E7B82D1607}" type="presOf" srcId="{A5012329-D180-451D-93AF-47F774C8E648}" destId="{D2A1336A-2677-48DC-B537-8575644179A5}" srcOrd="1" destOrd="0" presId="urn:microsoft.com/office/officeart/2005/8/layout/list1"/>
    <dgm:cxn modelId="{0F5F98A9-2D0F-462B-B47E-C3A11A959357}" srcId="{03DBBB77-1F90-42CE-9B2F-33BED958B6B4}" destId="{8692302B-E8E3-4F1E-B5A1-B04DF79F0DFD}" srcOrd="3" destOrd="0" parTransId="{3D3F16A7-9F31-41AE-8024-D222034C90EA}" sibTransId="{2ED5DE28-E544-48D4-912B-AE24EAC222E5}"/>
    <dgm:cxn modelId="{B5129648-34C0-4F32-8B99-6B9F67B4FE7D}" srcId="{03DBBB77-1F90-42CE-9B2F-33BED958B6B4}" destId="{74B2B565-B492-425F-8983-2E7AF8BCA646}" srcOrd="4" destOrd="0" parTransId="{81235B4F-DFD7-41BD-A40B-F687CE4FB6C7}" sibTransId="{2E3DD9C7-5AB8-40F0-B1D7-412F6AD18B4D}"/>
    <dgm:cxn modelId="{F6467CA6-B881-4630-A2E7-18EF5437E2B0}" type="presOf" srcId="{03DBBB77-1F90-42CE-9B2F-33BED958B6B4}" destId="{D756598D-ED46-44CE-9BD7-A047B8C30A25}" srcOrd="0" destOrd="0" presId="urn:microsoft.com/office/officeart/2005/8/layout/list1"/>
    <dgm:cxn modelId="{942AEBED-7914-4B04-8E3C-64C646247343}" type="presOf" srcId="{A5012329-D180-451D-93AF-47F774C8E648}" destId="{E5F94739-3A72-499C-90A6-A97C3FF4B684}" srcOrd="0" destOrd="0" presId="urn:microsoft.com/office/officeart/2005/8/layout/list1"/>
    <dgm:cxn modelId="{66432426-4CDA-469C-BB71-9D7EE460AA57}" srcId="{03DBBB77-1F90-42CE-9B2F-33BED958B6B4}" destId="{4306E703-79DE-45FA-8F2A-B87565627AAC}" srcOrd="2" destOrd="0" parTransId="{EA536A25-50B2-4BD3-9100-B111FBA245F5}" sibTransId="{7C8056C1-29B0-4786-80B1-68B47A0560AD}"/>
    <dgm:cxn modelId="{424A12C2-717B-4D98-AC41-BDF34AC54624}" type="presOf" srcId="{4306E703-79DE-45FA-8F2A-B87565627AAC}" destId="{1987F993-E9E8-4AC9-BAA4-EE5C4D3A49AE}" srcOrd="1" destOrd="0" presId="urn:microsoft.com/office/officeart/2005/8/layout/list1"/>
    <dgm:cxn modelId="{10A0718E-D3D2-438F-9282-0FA557203D6E}" type="presOf" srcId="{4306E703-79DE-45FA-8F2A-B87565627AAC}" destId="{19D21298-2517-4C28-9718-239E700885DA}" srcOrd="0" destOrd="0" presId="urn:microsoft.com/office/officeart/2005/8/layout/list1"/>
    <dgm:cxn modelId="{AED3F1A2-05BB-4FA2-B607-E7D29098B4BF}" type="presOf" srcId="{683A455A-8536-486A-8B33-6B08E2D51380}" destId="{D9AC1791-9BD3-4E20-9D95-FBA369DC3082}" srcOrd="1" destOrd="0" presId="urn:microsoft.com/office/officeart/2005/8/layout/list1"/>
    <dgm:cxn modelId="{83C5C012-ACF7-41FC-B86D-854DA4790790}" type="presOf" srcId="{8692302B-E8E3-4F1E-B5A1-B04DF79F0DFD}" destId="{6FEA0DC7-66BC-4329-A3BE-969AB5DDAB30}" srcOrd="0" destOrd="0" presId="urn:microsoft.com/office/officeart/2005/8/layout/list1"/>
    <dgm:cxn modelId="{6F114C22-628A-43EF-AC4C-F8727A06009E}" srcId="{03DBBB77-1F90-42CE-9B2F-33BED958B6B4}" destId="{683A455A-8536-486A-8B33-6B08E2D51380}" srcOrd="0" destOrd="0" parTransId="{63817912-8D9B-4A6D-B197-1ADB1FBEA1DB}" sibTransId="{8A779449-0E8D-4905-B5BB-6B259A89DD9D}"/>
    <dgm:cxn modelId="{6A34C176-1EE8-4617-8C85-4EDD630A0713}" srcId="{03DBBB77-1F90-42CE-9B2F-33BED958B6B4}" destId="{A5012329-D180-451D-93AF-47F774C8E648}" srcOrd="1" destOrd="0" parTransId="{36AC784B-B17E-4930-9E08-34CDB2C49468}" sibTransId="{2F17F0E5-A94B-4E6B-A712-C2A3698CB41D}"/>
    <dgm:cxn modelId="{1649A7F1-C3CF-4FA9-A68E-2E8521C9C6B3}" type="presOf" srcId="{74B2B565-B492-425F-8983-2E7AF8BCA646}" destId="{F2814B15-30D3-4806-85A9-E68C50EFCF03}" srcOrd="0" destOrd="0" presId="urn:microsoft.com/office/officeart/2005/8/layout/list1"/>
    <dgm:cxn modelId="{929475BF-BFD9-4AB4-B68D-6B652564B786}" type="presOf" srcId="{74B2B565-B492-425F-8983-2E7AF8BCA646}" destId="{56A11D93-BCE5-4E4D-98D1-86BFDBB35746}" srcOrd="1" destOrd="0" presId="urn:microsoft.com/office/officeart/2005/8/layout/list1"/>
    <dgm:cxn modelId="{DFCFA4C6-C551-4484-A5E7-9CBFF3E813F3}" type="presParOf" srcId="{D756598D-ED46-44CE-9BD7-A047B8C30A25}" destId="{9E4238E2-CAD3-4A3F-94A1-CA316767255D}" srcOrd="0" destOrd="0" presId="urn:microsoft.com/office/officeart/2005/8/layout/list1"/>
    <dgm:cxn modelId="{043A8333-40AB-4D90-A719-07A91735E3CA}" type="presParOf" srcId="{9E4238E2-CAD3-4A3F-94A1-CA316767255D}" destId="{A228EC37-5690-4F48-904F-86FF8F0B2606}" srcOrd="0" destOrd="0" presId="urn:microsoft.com/office/officeart/2005/8/layout/list1"/>
    <dgm:cxn modelId="{D326D080-BFB7-4735-9111-352DE5E0C99C}" type="presParOf" srcId="{9E4238E2-CAD3-4A3F-94A1-CA316767255D}" destId="{D9AC1791-9BD3-4E20-9D95-FBA369DC3082}" srcOrd="1" destOrd="0" presId="urn:microsoft.com/office/officeart/2005/8/layout/list1"/>
    <dgm:cxn modelId="{B328548D-C85A-4BAF-A530-8B927FAC5D06}" type="presParOf" srcId="{D756598D-ED46-44CE-9BD7-A047B8C30A25}" destId="{0A0D0402-B864-4EDA-8B38-6522B93F937D}" srcOrd="1" destOrd="0" presId="urn:microsoft.com/office/officeart/2005/8/layout/list1"/>
    <dgm:cxn modelId="{5095F439-D550-4906-ADF5-2FCA6A177AB6}" type="presParOf" srcId="{D756598D-ED46-44CE-9BD7-A047B8C30A25}" destId="{20F08FEC-5362-4D5C-A5B7-8A35933D9BB1}" srcOrd="2" destOrd="0" presId="urn:microsoft.com/office/officeart/2005/8/layout/list1"/>
    <dgm:cxn modelId="{0886ABCB-9319-4365-BBB1-53D2DFBD728D}" type="presParOf" srcId="{D756598D-ED46-44CE-9BD7-A047B8C30A25}" destId="{4C38AD58-FF73-477C-93EE-5BE7858F61B2}" srcOrd="3" destOrd="0" presId="urn:microsoft.com/office/officeart/2005/8/layout/list1"/>
    <dgm:cxn modelId="{10597882-C926-48F9-9E9D-74571E34C793}" type="presParOf" srcId="{D756598D-ED46-44CE-9BD7-A047B8C30A25}" destId="{0F889118-060F-47C1-B680-64142D7C83E0}" srcOrd="4" destOrd="0" presId="urn:microsoft.com/office/officeart/2005/8/layout/list1"/>
    <dgm:cxn modelId="{27D9B51A-1E6E-4DDA-B732-00F637509A2C}" type="presParOf" srcId="{0F889118-060F-47C1-B680-64142D7C83E0}" destId="{E5F94739-3A72-499C-90A6-A97C3FF4B684}" srcOrd="0" destOrd="0" presId="urn:microsoft.com/office/officeart/2005/8/layout/list1"/>
    <dgm:cxn modelId="{C1686D33-243D-4909-A5A8-53FFAB44164D}" type="presParOf" srcId="{0F889118-060F-47C1-B680-64142D7C83E0}" destId="{D2A1336A-2677-48DC-B537-8575644179A5}" srcOrd="1" destOrd="0" presId="urn:microsoft.com/office/officeart/2005/8/layout/list1"/>
    <dgm:cxn modelId="{AC090E6E-06D3-4E3B-849A-85E12B5C43DB}" type="presParOf" srcId="{D756598D-ED46-44CE-9BD7-A047B8C30A25}" destId="{28177F3C-C24E-4664-AEDE-7B18E75FCE5B}" srcOrd="5" destOrd="0" presId="urn:microsoft.com/office/officeart/2005/8/layout/list1"/>
    <dgm:cxn modelId="{06266811-6841-41DE-A604-266004655D75}" type="presParOf" srcId="{D756598D-ED46-44CE-9BD7-A047B8C30A25}" destId="{B5D90E18-E340-499F-80CF-D8F8338AF2ED}" srcOrd="6" destOrd="0" presId="urn:microsoft.com/office/officeart/2005/8/layout/list1"/>
    <dgm:cxn modelId="{87BE033E-0E68-4A79-A103-E6DD98B0C93F}" type="presParOf" srcId="{D756598D-ED46-44CE-9BD7-A047B8C30A25}" destId="{4D099C8A-4205-4B21-95B1-7BB829AA1A9D}" srcOrd="7" destOrd="0" presId="urn:microsoft.com/office/officeart/2005/8/layout/list1"/>
    <dgm:cxn modelId="{0A344C6D-A365-4822-B12B-BCD2D1CEC593}" type="presParOf" srcId="{D756598D-ED46-44CE-9BD7-A047B8C30A25}" destId="{932475AD-4BE0-4D0C-B469-6F065F7865F0}" srcOrd="8" destOrd="0" presId="urn:microsoft.com/office/officeart/2005/8/layout/list1"/>
    <dgm:cxn modelId="{5DF99A43-56B7-41F7-81C2-D0A207BAFA10}" type="presParOf" srcId="{932475AD-4BE0-4D0C-B469-6F065F7865F0}" destId="{19D21298-2517-4C28-9718-239E700885DA}" srcOrd="0" destOrd="0" presId="urn:microsoft.com/office/officeart/2005/8/layout/list1"/>
    <dgm:cxn modelId="{FCEAD72F-0B04-4059-893B-1D0BF2E7C9F2}" type="presParOf" srcId="{932475AD-4BE0-4D0C-B469-6F065F7865F0}" destId="{1987F993-E9E8-4AC9-BAA4-EE5C4D3A49AE}" srcOrd="1" destOrd="0" presId="urn:microsoft.com/office/officeart/2005/8/layout/list1"/>
    <dgm:cxn modelId="{1A3DFC9E-9649-4718-AFFF-2A603B84C6DE}" type="presParOf" srcId="{D756598D-ED46-44CE-9BD7-A047B8C30A25}" destId="{0EF9A0E1-AB33-41C7-8F71-A03CE31DA9BC}" srcOrd="9" destOrd="0" presId="urn:microsoft.com/office/officeart/2005/8/layout/list1"/>
    <dgm:cxn modelId="{37CF8A95-2EAA-4A10-B244-301F7513A5EC}" type="presParOf" srcId="{D756598D-ED46-44CE-9BD7-A047B8C30A25}" destId="{883E5801-66FB-4DBC-94FB-739CF1F56CE6}" srcOrd="10" destOrd="0" presId="urn:microsoft.com/office/officeart/2005/8/layout/list1"/>
    <dgm:cxn modelId="{8643A0A1-5776-4B2D-BB64-5994616FB442}" type="presParOf" srcId="{D756598D-ED46-44CE-9BD7-A047B8C30A25}" destId="{51A07CB3-5593-41CA-B5BE-EB5336B88DB6}" srcOrd="11" destOrd="0" presId="urn:microsoft.com/office/officeart/2005/8/layout/list1"/>
    <dgm:cxn modelId="{EB0B002D-8E0F-4F15-8250-A0977B2CFE4F}" type="presParOf" srcId="{D756598D-ED46-44CE-9BD7-A047B8C30A25}" destId="{485B2011-CBA4-4CCB-9F70-266531F0946E}" srcOrd="12" destOrd="0" presId="urn:microsoft.com/office/officeart/2005/8/layout/list1"/>
    <dgm:cxn modelId="{8DD86424-5D09-48E4-B9CA-8998B6C746B3}" type="presParOf" srcId="{485B2011-CBA4-4CCB-9F70-266531F0946E}" destId="{6FEA0DC7-66BC-4329-A3BE-969AB5DDAB30}" srcOrd="0" destOrd="0" presId="urn:microsoft.com/office/officeart/2005/8/layout/list1"/>
    <dgm:cxn modelId="{2EE6F3D1-DAA7-48FF-A87A-31C9435C617A}" type="presParOf" srcId="{485B2011-CBA4-4CCB-9F70-266531F0946E}" destId="{E688F73C-ED56-4AB7-AE7C-A3713FAC17B0}" srcOrd="1" destOrd="0" presId="urn:microsoft.com/office/officeart/2005/8/layout/list1"/>
    <dgm:cxn modelId="{B9CEE5D4-83E7-4BD1-B592-5618F8B15E40}" type="presParOf" srcId="{D756598D-ED46-44CE-9BD7-A047B8C30A25}" destId="{6ADF0F10-6BCA-4DA8-93D4-A7FCF346B820}" srcOrd="13" destOrd="0" presId="urn:microsoft.com/office/officeart/2005/8/layout/list1"/>
    <dgm:cxn modelId="{0173D0E7-3154-4595-981D-BD9238B46BEC}" type="presParOf" srcId="{D756598D-ED46-44CE-9BD7-A047B8C30A25}" destId="{8FF2EA26-0C4D-413E-8D70-829AAD62C158}" srcOrd="14" destOrd="0" presId="urn:microsoft.com/office/officeart/2005/8/layout/list1"/>
    <dgm:cxn modelId="{E85B695A-79F1-4995-8C83-C5CEDA186CCC}" type="presParOf" srcId="{D756598D-ED46-44CE-9BD7-A047B8C30A25}" destId="{A78B6E39-E249-4570-BA93-44C5F1966474}" srcOrd="15" destOrd="0" presId="urn:microsoft.com/office/officeart/2005/8/layout/list1"/>
    <dgm:cxn modelId="{C09F76D6-A572-4F53-BE61-3482B255827A}" type="presParOf" srcId="{D756598D-ED46-44CE-9BD7-A047B8C30A25}" destId="{A352BB09-B72F-4F63-A212-89FAA78F1209}" srcOrd="16" destOrd="0" presId="urn:microsoft.com/office/officeart/2005/8/layout/list1"/>
    <dgm:cxn modelId="{BDDA474E-8ED0-44D2-BB6C-AC14139E5F3D}" type="presParOf" srcId="{A352BB09-B72F-4F63-A212-89FAA78F1209}" destId="{F2814B15-30D3-4806-85A9-E68C50EFCF03}" srcOrd="0" destOrd="0" presId="urn:microsoft.com/office/officeart/2005/8/layout/list1"/>
    <dgm:cxn modelId="{F7D92CE5-E50A-417B-932E-C69790786901}" type="presParOf" srcId="{A352BB09-B72F-4F63-A212-89FAA78F1209}" destId="{56A11D93-BCE5-4E4D-98D1-86BFDBB35746}" srcOrd="1" destOrd="0" presId="urn:microsoft.com/office/officeart/2005/8/layout/list1"/>
    <dgm:cxn modelId="{E79022C3-FF57-435A-BD6B-EFD9B79AD840}" type="presParOf" srcId="{D756598D-ED46-44CE-9BD7-A047B8C30A25}" destId="{D1240652-BDAB-4463-A8CC-8F5729A9DB1F}" srcOrd="17" destOrd="0" presId="urn:microsoft.com/office/officeart/2005/8/layout/list1"/>
    <dgm:cxn modelId="{FD621575-7581-4294-8DD0-CAD3180E9B40}" type="presParOf" srcId="{D756598D-ED46-44CE-9BD7-A047B8C30A25}" destId="{715A4F51-63AA-45B3-920D-DA8BB5191CE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0E8240-07E5-482C-A530-6DA9345E6325}" type="doc">
      <dgm:prSet loTypeId="urn:microsoft.com/office/officeart/2005/8/layout/hierarchy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754DB6-5BE5-47E0-8537-3ECA034415DD}">
      <dgm:prSet custT="1"/>
      <dgm:spPr/>
      <dgm:t>
        <a:bodyPr/>
        <a:lstStyle/>
        <a:p>
          <a:pPr algn="l" rtl="0"/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Кол-во статей  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D32A72-B8DD-41AE-8FAB-344A130F4E7A}" type="parTrans" cxnId="{2C75C7B4-FEC3-4938-9C55-20DB1EAB33D6}">
      <dgm:prSet/>
      <dgm:spPr/>
      <dgm:t>
        <a:bodyPr/>
        <a:lstStyle/>
        <a:p>
          <a:endParaRPr lang="ru-RU" b="1"/>
        </a:p>
      </dgm:t>
    </dgm:pt>
    <dgm:pt modelId="{F2A5B17D-788D-469F-80B8-B9252F1C5589}" type="sibTrans" cxnId="{2C75C7B4-FEC3-4938-9C55-20DB1EAB33D6}">
      <dgm:prSet/>
      <dgm:spPr/>
      <dgm:t>
        <a:bodyPr/>
        <a:lstStyle/>
        <a:p>
          <a:endParaRPr lang="ru-RU" b="1"/>
        </a:p>
      </dgm:t>
    </dgm:pt>
    <dgm:pt modelId="{72C7706C-4831-4528-8DB9-BDE36D642660}">
      <dgm:prSet custT="1"/>
      <dgm:spPr/>
      <dgm:t>
        <a:bodyPr/>
        <a:lstStyle/>
        <a:p>
          <a:pPr algn="l" rtl="0"/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Объемы НИОКР </a:t>
          </a:r>
          <a:r>
            <a:rPr lang="ru-RU" sz="2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млн.руб</a:t>
          </a:r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176227-4FE8-44E7-896B-37628F50FA3F}" type="parTrans" cxnId="{C6E1057F-1B4A-4A95-9267-433E7FE945CD}">
      <dgm:prSet/>
      <dgm:spPr/>
      <dgm:t>
        <a:bodyPr/>
        <a:lstStyle/>
        <a:p>
          <a:endParaRPr lang="ru-RU" b="1"/>
        </a:p>
      </dgm:t>
    </dgm:pt>
    <dgm:pt modelId="{A650DA8A-A03B-417F-94E8-88B857AE9304}" type="sibTrans" cxnId="{C6E1057F-1B4A-4A95-9267-433E7FE945CD}">
      <dgm:prSet/>
      <dgm:spPr/>
      <dgm:t>
        <a:bodyPr/>
        <a:lstStyle/>
        <a:p>
          <a:endParaRPr lang="ru-RU" b="1"/>
        </a:p>
      </dgm:t>
    </dgm:pt>
    <dgm:pt modelId="{1CEDB9EA-9C70-4C90-B976-2759D4D877C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>
            <a:spcAft>
              <a:spcPts val="0"/>
            </a:spcAft>
          </a:pPr>
          <a:r>
            <a:rPr lang="ru-RU" sz="2400" b="1" dirty="0" smtClean="0">
              <a:solidFill>
                <a:schemeClr val="tx2">
                  <a:lumMod val="75000"/>
                </a:schemeClr>
              </a:solidFill>
            </a:rPr>
            <a:t>Общий объем – </a:t>
          </a:r>
          <a:r>
            <a:rPr lang="ru-RU" sz="2400" b="1" dirty="0" smtClean="0">
              <a:solidFill>
                <a:srgbClr val="FF0000"/>
              </a:solidFill>
            </a:rPr>
            <a:t>1440,6</a:t>
          </a:r>
        </a:p>
        <a:p>
          <a:pPr algn="l" rtl="0">
            <a:spcAft>
              <a:spcPts val="0"/>
            </a:spcAft>
          </a:pPr>
          <a:r>
            <a:rPr lang="ru-RU" sz="2400" b="1" i="1" dirty="0" smtClean="0">
              <a:solidFill>
                <a:schemeClr val="tx2">
                  <a:lumMod val="75000"/>
                </a:schemeClr>
              </a:solidFill>
            </a:rPr>
            <a:t>    в </a:t>
          </a:r>
          <a:r>
            <a:rPr lang="ru-RU" sz="2400" b="1" i="1" dirty="0" err="1" smtClean="0">
              <a:solidFill>
                <a:schemeClr val="tx2">
                  <a:lumMod val="75000"/>
                </a:schemeClr>
              </a:solidFill>
            </a:rPr>
            <a:t>т.ч</a:t>
          </a:r>
          <a:r>
            <a:rPr lang="ru-RU" sz="2400" b="1" i="1" dirty="0" smtClean="0">
              <a:solidFill>
                <a:schemeClr val="tx2">
                  <a:lumMod val="75000"/>
                </a:schemeClr>
              </a:solidFill>
            </a:rPr>
            <a:t>. по ВИУ – </a:t>
          </a:r>
          <a:r>
            <a:rPr lang="ru-RU" sz="2400" b="1" i="1" dirty="0" smtClean="0">
              <a:solidFill>
                <a:srgbClr val="FF0000"/>
              </a:solidFill>
            </a:rPr>
            <a:t>343,2</a:t>
          </a:r>
          <a:endParaRPr lang="ru-RU" sz="2400" b="1" i="1" dirty="0">
            <a:solidFill>
              <a:srgbClr val="FF0000"/>
            </a:solidFill>
          </a:endParaRPr>
        </a:p>
      </dgm:t>
    </dgm:pt>
    <dgm:pt modelId="{E77143AA-166F-43A0-94C4-11299F7300E8}" type="sibTrans" cxnId="{EFCFFB10-EB79-4A81-A8AD-D9E0AC95A7C8}">
      <dgm:prSet/>
      <dgm:spPr/>
      <dgm:t>
        <a:bodyPr/>
        <a:lstStyle/>
        <a:p>
          <a:endParaRPr lang="ru-RU" b="1"/>
        </a:p>
      </dgm:t>
    </dgm:pt>
    <dgm:pt modelId="{D21951E3-D1A9-4E60-99AD-D58BDB2858A4}" type="parTrans" cxnId="{EFCFFB10-EB79-4A81-A8AD-D9E0AC95A7C8}">
      <dgm:prSet/>
      <dgm:spPr/>
      <dgm:t>
        <a:bodyPr/>
        <a:lstStyle/>
        <a:p>
          <a:endParaRPr lang="ru-RU" b="1"/>
        </a:p>
      </dgm:t>
    </dgm:pt>
    <dgm:pt modelId="{F5659C9F-BF0B-46B4-A7C8-73E2966F0CC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>
            <a:lnSpc>
              <a:spcPct val="80000"/>
            </a:lnSpc>
            <a:spcAft>
              <a:spcPts val="0"/>
            </a:spcAft>
          </a:pPr>
          <a:r>
            <a:rPr lang="ru-RU" sz="1400" b="1" dirty="0" smtClean="0"/>
            <a:t> </a:t>
          </a:r>
        </a:p>
        <a:p>
          <a:pPr algn="l" rtl="0">
            <a:lnSpc>
              <a:spcPct val="80000"/>
            </a:lnSpc>
            <a:spcAft>
              <a:spcPts val="0"/>
            </a:spcAft>
          </a:pPr>
          <a:endParaRPr lang="ru-RU" sz="2400" b="1" dirty="0" smtClean="0">
            <a:solidFill>
              <a:schemeClr val="tx2">
                <a:lumMod val="75000"/>
              </a:schemeClr>
            </a:solidFill>
          </a:endParaRPr>
        </a:p>
        <a:p>
          <a:pPr algn="l" rtl="0">
            <a:lnSpc>
              <a:spcPct val="80000"/>
            </a:lnSpc>
            <a:spcAft>
              <a:spcPts val="0"/>
            </a:spcAft>
          </a:pPr>
          <a:r>
            <a:rPr lang="en-US" sz="2400" b="1" dirty="0" smtClean="0">
              <a:solidFill>
                <a:schemeClr val="tx2">
                  <a:lumMod val="75000"/>
                </a:schemeClr>
              </a:solidFill>
            </a:rPr>
            <a:t>Web of Science</a:t>
          </a:r>
          <a:r>
            <a:rPr lang="ru-RU" sz="2400" b="1" dirty="0" smtClean="0">
              <a:solidFill>
                <a:schemeClr val="tx2">
                  <a:lumMod val="75000"/>
                </a:schemeClr>
              </a:solidFill>
            </a:rPr>
            <a:t>   - </a:t>
          </a:r>
          <a:r>
            <a:rPr lang="ru-RU" sz="2400" b="1" dirty="0" smtClean="0">
              <a:solidFill>
                <a:srgbClr val="FF0000"/>
              </a:solidFill>
            </a:rPr>
            <a:t>460</a:t>
          </a:r>
        </a:p>
        <a:p>
          <a:pPr algn="l" rtl="0">
            <a:lnSpc>
              <a:spcPct val="80000"/>
            </a:lnSpc>
            <a:spcAft>
              <a:spcPts val="0"/>
            </a:spcAft>
          </a:pPr>
          <a:r>
            <a:rPr lang="en-US" sz="2400" b="1" dirty="0" smtClean="0">
              <a:solidFill>
                <a:schemeClr val="tx2">
                  <a:lumMod val="75000"/>
                </a:schemeClr>
              </a:solidFill>
            </a:rPr>
            <a:t> Scopus </a:t>
          </a:r>
          <a:r>
            <a:rPr lang="ru-RU" sz="2400" b="1" dirty="0" smtClean="0">
              <a:solidFill>
                <a:schemeClr val="tx2">
                  <a:lumMod val="75000"/>
                </a:schemeClr>
              </a:solidFill>
            </a:rPr>
            <a:t>                - </a:t>
          </a:r>
          <a:r>
            <a:rPr lang="ru-RU" sz="2400" b="1" dirty="0" smtClean="0">
              <a:solidFill>
                <a:srgbClr val="FF0000"/>
              </a:solidFill>
            </a:rPr>
            <a:t>584</a:t>
          </a:r>
        </a:p>
        <a:p>
          <a:pPr algn="l" rtl="0">
            <a:lnSpc>
              <a:spcPct val="8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tx2">
                  <a:lumMod val="75000"/>
                </a:schemeClr>
              </a:solidFill>
            </a:rPr>
            <a:t> РИНЦ        </a:t>
          </a:r>
          <a:r>
            <a:rPr lang="ru-RU" sz="2400" b="1" dirty="0" smtClean="0"/>
            <a:t>           </a:t>
          </a:r>
          <a:r>
            <a:rPr lang="ru-RU" sz="2000" b="1" dirty="0" smtClean="0"/>
            <a:t>- </a:t>
          </a:r>
          <a:r>
            <a:rPr lang="ru-RU" sz="2000" b="1" dirty="0" smtClean="0">
              <a:solidFill>
                <a:srgbClr val="FF0000"/>
              </a:solidFill>
            </a:rPr>
            <a:t>1694</a:t>
          </a:r>
        </a:p>
        <a:p>
          <a:pPr algn="l" rtl="0">
            <a:lnSpc>
              <a:spcPct val="80000"/>
            </a:lnSpc>
            <a:spcAft>
              <a:spcPts val="0"/>
            </a:spcAft>
          </a:pPr>
          <a:endParaRPr lang="ru-RU" sz="2400" b="1" dirty="0" smtClean="0"/>
        </a:p>
        <a:p>
          <a:pPr algn="l" rtl="0">
            <a:lnSpc>
              <a:spcPct val="80000"/>
            </a:lnSpc>
            <a:spcAft>
              <a:spcPts val="0"/>
            </a:spcAft>
          </a:pPr>
          <a:r>
            <a:rPr lang="ru-RU" sz="1400" b="1" dirty="0" smtClean="0"/>
            <a:t>.</a:t>
          </a:r>
          <a:endParaRPr lang="ru-RU" sz="1400" b="1" dirty="0"/>
        </a:p>
      </dgm:t>
    </dgm:pt>
    <dgm:pt modelId="{FA1D26B2-3512-498E-AE49-BFD874C83822}" type="sibTrans" cxnId="{82D59B9D-7872-4A5A-844F-B94D58D3A03D}">
      <dgm:prSet/>
      <dgm:spPr/>
      <dgm:t>
        <a:bodyPr/>
        <a:lstStyle/>
        <a:p>
          <a:endParaRPr lang="ru-RU" b="1"/>
        </a:p>
      </dgm:t>
    </dgm:pt>
    <dgm:pt modelId="{D61720A2-ED53-4515-9A43-4A0D44AACC86}" type="parTrans" cxnId="{82D59B9D-7872-4A5A-844F-B94D58D3A03D}">
      <dgm:prSet/>
      <dgm:spPr/>
      <dgm:t>
        <a:bodyPr/>
        <a:lstStyle/>
        <a:p>
          <a:pPr algn="l"/>
          <a:endParaRPr lang="ru-RU" b="1"/>
        </a:p>
      </dgm:t>
    </dgm:pt>
    <dgm:pt modelId="{CAD01B72-4A73-4A72-B49C-3EF7C63A5E8B}" type="pres">
      <dgm:prSet presAssocID="{F50E8240-07E5-482C-A530-6DA9345E63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A210FB-FA0F-4FBB-A8BE-69F3FC057A4E}" type="pres">
      <dgm:prSet presAssocID="{CD754DB6-5BE5-47E0-8537-3ECA034415DD}" presName="root" presStyleCnt="0"/>
      <dgm:spPr/>
    </dgm:pt>
    <dgm:pt modelId="{A73266F8-34F6-47AA-AB58-A11EC2CE5F26}" type="pres">
      <dgm:prSet presAssocID="{CD754DB6-5BE5-47E0-8537-3ECA034415DD}" presName="rootComposite" presStyleCnt="0"/>
      <dgm:spPr/>
    </dgm:pt>
    <dgm:pt modelId="{E9261519-5D12-47DD-AC57-489EF38A58A6}" type="pres">
      <dgm:prSet presAssocID="{CD754DB6-5BE5-47E0-8537-3ECA034415DD}" presName="rootText" presStyleLbl="node1" presStyleIdx="0" presStyleCnt="2" custScaleX="233789" custScaleY="48172" custLinFactNeighborX="-1199" custLinFactNeighborY="8746"/>
      <dgm:spPr/>
      <dgm:t>
        <a:bodyPr/>
        <a:lstStyle/>
        <a:p>
          <a:endParaRPr lang="ru-RU"/>
        </a:p>
      </dgm:t>
    </dgm:pt>
    <dgm:pt modelId="{E5FCE388-28C1-4A47-8DFD-0A22573CF72F}" type="pres">
      <dgm:prSet presAssocID="{CD754DB6-5BE5-47E0-8537-3ECA034415DD}" presName="rootConnector" presStyleLbl="node1" presStyleIdx="0" presStyleCnt="2"/>
      <dgm:spPr/>
      <dgm:t>
        <a:bodyPr/>
        <a:lstStyle/>
        <a:p>
          <a:endParaRPr lang="ru-RU"/>
        </a:p>
      </dgm:t>
    </dgm:pt>
    <dgm:pt modelId="{2E948559-D1CE-4B36-A2F5-38E07359346C}" type="pres">
      <dgm:prSet presAssocID="{CD754DB6-5BE5-47E0-8537-3ECA034415DD}" presName="childShape" presStyleCnt="0"/>
      <dgm:spPr/>
    </dgm:pt>
    <dgm:pt modelId="{9374A641-09AD-48D7-9451-5DF33D04ED48}" type="pres">
      <dgm:prSet presAssocID="{D61720A2-ED53-4515-9A43-4A0D44AACC86}" presName="Name13" presStyleLbl="parChTrans1D2" presStyleIdx="0" presStyleCnt="2" custSzX="336100" custSzY="720486"/>
      <dgm:spPr/>
      <dgm:t>
        <a:bodyPr/>
        <a:lstStyle/>
        <a:p>
          <a:endParaRPr lang="ru-RU"/>
        </a:p>
      </dgm:t>
    </dgm:pt>
    <dgm:pt modelId="{E25D977A-C489-4AB2-AF82-14D3E7B2B869}" type="pres">
      <dgm:prSet presAssocID="{F5659C9F-BF0B-46B4-A7C8-73E2966F0CC9}" presName="childText" presStyleLbl="bgAcc1" presStyleIdx="0" presStyleCnt="2" custScaleX="280131" custScaleY="130628" custLinFactNeighborX="-50619" custLinFactNeighborY="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378C1-12BA-4A19-B708-51BBCB0B0A08}" type="pres">
      <dgm:prSet presAssocID="{72C7706C-4831-4528-8DB9-BDE36D642660}" presName="root" presStyleCnt="0"/>
      <dgm:spPr/>
    </dgm:pt>
    <dgm:pt modelId="{976EA411-0F1D-4D75-B7C2-5DDE24E21711}" type="pres">
      <dgm:prSet presAssocID="{72C7706C-4831-4528-8DB9-BDE36D642660}" presName="rootComposite" presStyleCnt="0"/>
      <dgm:spPr/>
    </dgm:pt>
    <dgm:pt modelId="{730BD183-6224-4B98-B7C5-90E9C19B6498}" type="pres">
      <dgm:prSet presAssocID="{72C7706C-4831-4528-8DB9-BDE36D642660}" presName="rootText" presStyleLbl="node1" presStyleIdx="1" presStyleCnt="2" custScaleX="240613" custScaleY="44336" custLinFactNeighborX="-6581" custLinFactNeighborY="8538"/>
      <dgm:spPr/>
      <dgm:t>
        <a:bodyPr/>
        <a:lstStyle/>
        <a:p>
          <a:endParaRPr lang="ru-RU"/>
        </a:p>
      </dgm:t>
    </dgm:pt>
    <dgm:pt modelId="{FF5DC8FA-C6AF-4D9A-9A7B-57F09C74A813}" type="pres">
      <dgm:prSet presAssocID="{72C7706C-4831-4528-8DB9-BDE36D642660}" presName="rootConnector" presStyleLbl="node1" presStyleIdx="1" presStyleCnt="2"/>
      <dgm:spPr/>
      <dgm:t>
        <a:bodyPr/>
        <a:lstStyle/>
        <a:p>
          <a:endParaRPr lang="ru-RU"/>
        </a:p>
      </dgm:t>
    </dgm:pt>
    <dgm:pt modelId="{E41D6188-8D7C-44C9-8530-E88AA8912A72}" type="pres">
      <dgm:prSet presAssocID="{72C7706C-4831-4528-8DB9-BDE36D642660}" presName="childShape" presStyleCnt="0"/>
      <dgm:spPr/>
    </dgm:pt>
    <dgm:pt modelId="{710520F4-FCA9-4F64-AAFE-7891E9B43AD7}" type="pres">
      <dgm:prSet presAssocID="{D21951E3-D1A9-4E60-99AD-D58BDB2858A4}" presName="Name13" presStyleLbl="parChTrans1D2" presStyleIdx="1" presStyleCnt="2"/>
      <dgm:spPr/>
      <dgm:t>
        <a:bodyPr/>
        <a:lstStyle/>
        <a:p>
          <a:endParaRPr lang="ru-RU"/>
        </a:p>
      </dgm:t>
    </dgm:pt>
    <dgm:pt modelId="{69395275-B6DA-4A12-BA46-58963DB1FCA6}" type="pres">
      <dgm:prSet presAssocID="{1CEDB9EA-9C70-4C90-B976-2759D4D877CD}" presName="childText" presStyleLbl="bgAcc1" presStyleIdx="1" presStyleCnt="2" custScaleX="248403" custScaleY="126509" custLinFactNeighborX="2929" custLinFactNeighborY="1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D59B9D-7872-4A5A-844F-B94D58D3A03D}" srcId="{CD754DB6-5BE5-47E0-8537-3ECA034415DD}" destId="{F5659C9F-BF0B-46B4-A7C8-73E2966F0CC9}" srcOrd="0" destOrd="0" parTransId="{D61720A2-ED53-4515-9A43-4A0D44AACC86}" sibTransId="{FA1D26B2-3512-498E-AE49-BFD874C83822}"/>
    <dgm:cxn modelId="{9B2D5BAB-25B0-41A5-94FD-AEA3D800FB5C}" type="presOf" srcId="{CD754DB6-5BE5-47E0-8537-3ECA034415DD}" destId="{E9261519-5D12-47DD-AC57-489EF38A58A6}" srcOrd="0" destOrd="0" presId="urn:microsoft.com/office/officeart/2005/8/layout/hierarchy3"/>
    <dgm:cxn modelId="{5E346ED2-49D7-4DAF-84D2-630FC3C35CB6}" type="presOf" srcId="{CD754DB6-5BE5-47E0-8537-3ECA034415DD}" destId="{E5FCE388-28C1-4A47-8DFD-0A22573CF72F}" srcOrd="1" destOrd="0" presId="urn:microsoft.com/office/officeart/2005/8/layout/hierarchy3"/>
    <dgm:cxn modelId="{48F0A502-9B52-4C5B-B3A2-84BDB423CD85}" type="presOf" srcId="{F5659C9F-BF0B-46B4-A7C8-73E2966F0CC9}" destId="{E25D977A-C489-4AB2-AF82-14D3E7B2B869}" srcOrd="0" destOrd="0" presId="urn:microsoft.com/office/officeart/2005/8/layout/hierarchy3"/>
    <dgm:cxn modelId="{BCB9E880-82AC-473B-98A1-8DD9BBEFC065}" type="presOf" srcId="{D61720A2-ED53-4515-9A43-4A0D44AACC86}" destId="{9374A641-09AD-48D7-9451-5DF33D04ED48}" srcOrd="0" destOrd="0" presId="urn:microsoft.com/office/officeart/2005/8/layout/hierarchy3"/>
    <dgm:cxn modelId="{4C544020-632A-4772-AF1C-BC57D74EEB7C}" type="presOf" srcId="{D21951E3-D1A9-4E60-99AD-D58BDB2858A4}" destId="{710520F4-FCA9-4F64-AAFE-7891E9B43AD7}" srcOrd="0" destOrd="0" presId="urn:microsoft.com/office/officeart/2005/8/layout/hierarchy3"/>
    <dgm:cxn modelId="{EFCFFB10-EB79-4A81-A8AD-D9E0AC95A7C8}" srcId="{72C7706C-4831-4528-8DB9-BDE36D642660}" destId="{1CEDB9EA-9C70-4C90-B976-2759D4D877CD}" srcOrd="0" destOrd="0" parTransId="{D21951E3-D1A9-4E60-99AD-D58BDB2858A4}" sibTransId="{E77143AA-166F-43A0-94C4-11299F7300E8}"/>
    <dgm:cxn modelId="{2C75C7B4-FEC3-4938-9C55-20DB1EAB33D6}" srcId="{F50E8240-07E5-482C-A530-6DA9345E6325}" destId="{CD754DB6-5BE5-47E0-8537-3ECA034415DD}" srcOrd="0" destOrd="0" parTransId="{48D32A72-B8DD-41AE-8FAB-344A130F4E7A}" sibTransId="{F2A5B17D-788D-469F-80B8-B9252F1C5589}"/>
    <dgm:cxn modelId="{8A7DB8E3-6720-482C-923A-0A7020A7D37C}" type="presOf" srcId="{72C7706C-4831-4528-8DB9-BDE36D642660}" destId="{FF5DC8FA-C6AF-4D9A-9A7B-57F09C74A813}" srcOrd="1" destOrd="0" presId="urn:microsoft.com/office/officeart/2005/8/layout/hierarchy3"/>
    <dgm:cxn modelId="{BCABBF71-6A31-4AEC-94FB-F845E3B7CB1C}" type="presOf" srcId="{1CEDB9EA-9C70-4C90-B976-2759D4D877CD}" destId="{69395275-B6DA-4A12-BA46-58963DB1FCA6}" srcOrd="0" destOrd="0" presId="urn:microsoft.com/office/officeart/2005/8/layout/hierarchy3"/>
    <dgm:cxn modelId="{836F7508-3545-4E44-853F-93039E1C79BC}" type="presOf" srcId="{72C7706C-4831-4528-8DB9-BDE36D642660}" destId="{730BD183-6224-4B98-B7C5-90E9C19B6498}" srcOrd="0" destOrd="0" presId="urn:microsoft.com/office/officeart/2005/8/layout/hierarchy3"/>
    <dgm:cxn modelId="{C6E1057F-1B4A-4A95-9267-433E7FE945CD}" srcId="{F50E8240-07E5-482C-A530-6DA9345E6325}" destId="{72C7706C-4831-4528-8DB9-BDE36D642660}" srcOrd="1" destOrd="0" parTransId="{33176227-4FE8-44E7-896B-37628F50FA3F}" sibTransId="{A650DA8A-A03B-417F-94E8-88B857AE9304}"/>
    <dgm:cxn modelId="{191A2B33-0470-493D-8E7A-6820A3F14AEF}" type="presOf" srcId="{F50E8240-07E5-482C-A530-6DA9345E6325}" destId="{CAD01B72-4A73-4A72-B49C-3EF7C63A5E8B}" srcOrd="0" destOrd="0" presId="urn:microsoft.com/office/officeart/2005/8/layout/hierarchy3"/>
    <dgm:cxn modelId="{1B213049-3BFA-4928-9BF1-64E867351282}" type="presParOf" srcId="{CAD01B72-4A73-4A72-B49C-3EF7C63A5E8B}" destId="{D3A210FB-FA0F-4FBB-A8BE-69F3FC057A4E}" srcOrd="0" destOrd="0" presId="urn:microsoft.com/office/officeart/2005/8/layout/hierarchy3"/>
    <dgm:cxn modelId="{B589D00F-C9B8-409D-A508-F7699F4BC242}" type="presParOf" srcId="{D3A210FB-FA0F-4FBB-A8BE-69F3FC057A4E}" destId="{A73266F8-34F6-47AA-AB58-A11EC2CE5F26}" srcOrd="0" destOrd="0" presId="urn:microsoft.com/office/officeart/2005/8/layout/hierarchy3"/>
    <dgm:cxn modelId="{2503CB3D-8676-4B5F-BF28-63B0C078A4D3}" type="presParOf" srcId="{A73266F8-34F6-47AA-AB58-A11EC2CE5F26}" destId="{E9261519-5D12-47DD-AC57-489EF38A58A6}" srcOrd="0" destOrd="0" presId="urn:microsoft.com/office/officeart/2005/8/layout/hierarchy3"/>
    <dgm:cxn modelId="{1DEDA6E4-1B59-44A2-8014-A707EFDBCF2A}" type="presParOf" srcId="{A73266F8-34F6-47AA-AB58-A11EC2CE5F26}" destId="{E5FCE388-28C1-4A47-8DFD-0A22573CF72F}" srcOrd="1" destOrd="0" presId="urn:microsoft.com/office/officeart/2005/8/layout/hierarchy3"/>
    <dgm:cxn modelId="{F7CC006E-86B7-4DAC-B856-49432E67D054}" type="presParOf" srcId="{D3A210FB-FA0F-4FBB-A8BE-69F3FC057A4E}" destId="{2E948559-D1CE-4B36-A2F5-38E07359346C}" srcOrd="1" destOrd="0" presId="urn:microsoft.com/office/officeart/2005/8/layout/hierarchy3"/>
    <dgm:cxn modelId="{3EF0C2BD-C123-4558-BEEC-EE3779F63FA7}" type="presParOf" srcId="{2E948559-D1CE-4B36-A2F5-38E07359346C}" destId="{9374A641-09AD-48D7-9451-5DF33D04ED48}" srcOrd="0" destOrd="0" presId="urn:microsoft.com/office/officeart/2005/8/layout/hierarchy3"/>
    <dgm:cxn modelId="{2A27A36A-FB1F-4DFC-BF32-AC4322C63537}" type="presParOf" srcId="{2E948559-D1CE-4B36-A2F5-38E07359346C}" destId="{E25D977A-C489-4AB2-AF82-14D3E7B2B869}" srcOrd="1" destOrd="0" presId="urn:microsoft.com/office/officeart/2005/8/layout/hierarchy3"/>
    <dgm:cxn modelId="{9A06065E-4055-4232-95A2-F2CA80DD2342}" type="presParOf" srcId="{CAD01B72-4A73-4A72-B49C-3EF7C63A5E8B}" destId="{E4E378C1-12BA-4A19-B708-51BBCB0B0A08}" srcOrd="1" destOrd="0" presId="urn:microsoft.com/office/officeart/2005/8/layout/hierarchy3"/>
    <dgm:cxn modelId="{5815B97A-96F9-41DB-B38A-CEAB917949A0}" type="presParOf" srcId="{E4E378C1-12BA-4A19-B708-51BBCB0B0A08}" destId="{976EA411-0F1D-4D75-B7C2-5DDE24E21711}" srcOrd="0" destOrd="0" presId="urn:microsoft.com/office/officeart/2005/8/layout/hierarchy3"/>
    <dgm:cxn modelId="{A588920B-CBA4-4C5E-B6B3-D5DD962849DD}" type="presParOf" srcId="{976EA411-0F1D-4D75-B7C2-5DDE24E21711}" destId="{730BD183-6224-4B98-B7C5-90E9C19B6498}" srcOrd="0" destOrd="0" presId="urn:microsoft.com/office/officeart/2005/8/layout/hierarchy3"/>
    <dgm:cxn modelId="{E6B62492-ACB7-4EEE-81D0-A0C7C25F3044}" type="presParOf" srcId="{976EA411-0F1D-4D75-B7C2-5DDE24E21711}" destId="{FF5DC8FA-C6AF-4D9A-9A7B-57F09C74A813}" srcOrd="1" destOrd="0" presId="urn:microsoft.com/office/officeart/2005/8/layout/hierarchy3"/>
    <dgm:cxn modelId="{538F4135-BB6D-4213-99CC-8E85EA86FDD7}" type="presParOf" srcId="{E4E378C1-12BA-4A19-B708-51BBCB0B0A08}" destId="{E41D6188-8D7C-44C9-8530-E88AA8912A72}" srcOrd="1" destOrd="0" presId="urn:microsoft.com/office/officeart/2005/8/layout/hierarchy3"/>
    <dgm:cxn modelId="{99B03E98-4A69-4069-9FC5-C716CEE88EEE}" type="presParOf" srcId="{E41D6188-8D7C-44C9-8530-E88AA8912A72}" destId="{710520F4-FCA9-4F64-AAFE-7891E9B43AD7}" srcOrd="0" destOrd="0" presId="urn:microsoft.com/office/officeart/2005/8/layout/hierarchy3"/>
    <dgm:cxn modelId="{3776F124-835A-4AD4-B0B7-7B6CCD6EF4A8}" type="presParOf" srcId="{E41D6188-8D7C-44C9-8530-E88AA8912A72}" destId="{69395275-B6DA-4A12-BA46-58963DB1FCA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08FEC-5362-4D5C-A5B7-8A35933D9BB1}">
      <dsp:nvSpPr>
        <dsp:cNvPr id="0" name=""/>
        <dsp:cNvSpPr/>
      </dsp:nvSpPr>
      <dsp:spPr>
        <a:xfrm>
          <a:off x="0" y="417956"/>
          <a:ext cx="835292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AC1791-9BD3-4E20-9D95-FBA369DC3082}">
      <dsp:nvSpPr>
        <dsp:cNvPr id="0" name=""/>
        <dsp:cNvSpPr/>
      </dsp:nvSpPr>
      <dsp:spPr>
        <a:xfrm>
          <a:off x="288034" y="86812"/>
          <a:ext cx="3398714" cy="6776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5  </a:t>
          </a: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центров превосходства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1115" y="119893"/>
        <a:ext cx="3332552" cy="611499"/>
      </dsp:txXfrm>
    </dsp:sp>
    <dsp:sp modelId="{B5D90E18-E340-499F-80CF-D8F8338AF2ED}">
      <dsp:nvSpPr>
        <dsp:cNvPr id="0" name=""/>
        <dsp:cNvSpPr/>
      </dsp:nvSpPr>
      <dsp:spPr>
        <a:xfrm>
          <a:off x="0" y="1371779"/>
          <a:ext cx="835292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1336A-2677-48DC-B537-8575644179A5}">
      <dsp:nvSpPr>
        <dsp:cNvPr id="0" name=""/>
        <dsp:cNvSpPr/>
      </dsp:nvSpPr>
      <dsp:spPr>
        <a:xfrm>
          <a:off x="288034" y="1078320"/>
          <a:ext cx="3398714" cy="5736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64</a:t>
          </a:r>
          <a:r>
            <a:rPr lang="ru-RU" sz="2400" b="1" kern="1200" dirty="0" smtClean="0"/>
            <a:t>  </a:t>
          </a: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лаборатории  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6038" y="1106324"/>
        <a:ext cx="3342706" cy="517655"/>
      </dsp:txXfrm>
    </dsp:sp>
    <dsp:sp modelId="{883E5801-66FB-4DBC-94FB-739CF1F56CE6}">
      <dsp:nvSpPr>
        <dsp:cNvPr id="0" name=""/>
        <dsp:cNvSpPr/>
      </dsp:nvSpPr>
      <dsp:spPr>
        <a:xfrm>
          <a:off x="0" y="2456501"/>
          <a:ext cx="835292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87F993-E9E8-4AC9-BAA4-EE5C4D3A49AE}">
      <dsp:nvSpPr>
        <dsp:cNvPr id="0" name=""/>
        <dsp:cNvSpPr/>
      </dsp:nvSpPr>
      <dsp:spPr>
        <a:xfrm>
          <a:off x="249996" y="2195384"/>
          <a:ext cx="7958915" cy="7045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Свыше </a:t>
          </a:r>
          <a:r>
            <a:rPr lang="ru-RU" sz="2000" b="1" kern="1200" dirty="0" smtClean="0">
              <a:solidFill>
                <a:srgbClr val="FF0000"/>
              </a:solidFill>
            </a:rPr>
            <a:t>800</a:t>
          </a:r>
          <a:r>
            <a:rPr lang="ru-RU" sz="2000" b="1" kern="1200" dirty="0" smtClean="0"/>
            <a:t> сотрудников </a:t>
          </a:r>
          <a:r>
            <a:rPr lang="ru-RU" sz="1600" b="1" kern="1200" dirty="0" smtClean="0"/>
            <a:t> в </a:t>
          </a:r>
          <a:r>
            <a:rPr lang="ru-RU" sz="1600" b="1" kern="1200" dirty="0" err="1" smtClean="0"/>
            <a:t>т.ч</a:t>
          </a:r>
          <a:r>
            <a:rPr lang="ru-RU" sz="1600" b="1" kern="1200" dirty="0" smtClean="0"/>
            <a:t>.  более </a:t>
          </a:r>
          <a:r>
            <a:rPr lang="ru-RU" sz="1600" b="1" kern="1200" dirty="0" smtClean="0">
              <a:solidFill>
                <a:srgbClr val="FF0000"/>
              </a:solidFill>
            </a:rPr>
            <a:t>100  </a:t>
          </a:r>
          <a:r>
            <a:rPr lang="ru-RU" sz="1600" b="1" kern="1200" dirty="0" smtClean="0"/>
            <a:t>иностранных НПР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180 </a:t>
          </a:r>
          <a:r>
            <a:rPr lang="ru-RU" sz="1600" b="1" kern="1200" dirty="0" smtClean="0"/>
            <a:t>сотрудников из РАН, РАМН и РАО, </a:t>
          </a:r>
          <a:r>
            <a:rPr lang="ru-RU" sz="1600" b="1" kern="1200" dirty="0" smtClean="0">
              <a:solidFill>
                <a:srgbClr val="FF0000"/>
              </a:solidFill>
            </a:rPr>
            <a:t>5 </a:t>
          </a:r>
          <a:r>
            <a:rPr lang="ru-RU" sz="1600" b="1" kern="1200" dirty="0" smtClean="0"/>
            <a:t>академиков, членов-корреспондентов РАН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</a:t>
          </a:r>
          <a:endParaRPr lang="ru-RU" sz="1600" b="1" kern="1200" dirty="0"/>
        </a:p>
      </dsp:txBody>
      <dsp:txXfrm>
        <a:off x="284390" y="2229778"/>
        <a:ext cx="7890127" cy="635774"/>
      </dsp:txXfrm>
    </dsp:sp>
    <dsp:sp modelId="{8C643E41-88CC-447A-98AF-D7B8D95FBE81}">
      <dsp:nvSpPr>
        <dsp:cNvPr id="0" name=""/>
        <dsp:cNvSpPr/>
      </dsp:nvSpPr>
      <dsp:spPr>
        <a:xfrm>
          <a:off x="0" y="3379074"/>
          <a:ext cx="835292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BF9850-3F93-4383-B533-E09A8C801B15}">
      <dsp:nvSpPr>
        <dsp:cNvPr id="0" name=""/>
        <dsp:cNvSpPr/>
      </dsp:nvSpPr>
      <dsp:spPr>
        <a:xfrm>
          <a:off x="0" y="3168351"/>
          <a:ext cx="3225934" cy="5424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Институт </a:t>
          </a:r>
          <a:r>
            <a:rPr lang="ru-RU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посдоков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478" y="3194829"/>
        <a:ext cx="3172978" cy="489456"/>
      </dsp:txXfrm>
    </dsp:sp>
    <dsp:sp modelId="{123421C1-832D-472F-96F4-98640F43A81A}">
      <dsp:nvSpPr>
        <dsp:cNvPr id="0" name=""/>
        <dsp:cNvSpPr/>
      </dsp:nvSpPr>
      <dsp:spPr>
        <a:xfrm>
          <a:off x="0" y="4701264"/>
          <a:ext cx="835292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C72BF-148A-4A55-A309-2E0ECCAF02C1}">
      <dsp:nvSpPr>
        <dsp:cNvPr id="0" name=""/>
        <dsp:cNvSpPr/>
      </dsp:nvSpPr>
      <dsp:spPr>
        <a:xfrm>
          <a:off x="144017" y="4161870"/>
          <a:ext cx="2822721" cy="9420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Институт </a:t>
          </a: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аспирантов</a:t>
          </a:r>
        </a:p>
      </dsp:txBody>
      <dsp:txXfrm>
        <a:off x="190003" y="4207856"/>
        <a:ext cx="2730749" cy="8500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08FEC-5362-4D5C-A5B7-8A35933D9BB1}">
      <dsp:nvSpPr>
        <dsp:cNvPr id="0" name=""/>
        <dsp:cNvSpPr/>
      </dsp:nvSpPr>
      <dsp:spPr>
        <a:xfrm>
          <a:off x="0" y="282374"/>
          <a:ext cx="820891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AC1791-9BD3-4E20-9D95-FBA369DC3082}">
      <dsp:nvSpPr>
        <dsp:cNvPr id="0" name=""/>
        <dsp:cNvSpPr/>
      </dsp:nvSpPr>
      <dsp:spPr>
        <a:xfrm>
          <a:off x="360038" y="21746"/>
          <a:ext cx="5746238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Доклады на международных конференциях - </a:t>
          </a:r>
          <a:r>
            <a:rPr lang="ru-RU" sz="1800" b="1" kern="1200" dirty="0" smtClean="0">
              <a:solidFill>
                <a:srgbClr val="FF0000"/>
              </a:solidFill>
            </a:rPr>
            <a:t>486</a:t>
          </a:r>
          <a:endParaRPr lang="ru-RU" sz="1800" b="1" kern="1200" dirty="0">
            <a:solidFill>
              <a:srgbClr val="FF0000"/>
            </a:solidFill>
          </a:endParaRPr>
        </a:p>
      </dsp:txBody>
      <dsp:txXfrm>
        <a:off x="381654" y="43362"/>
        <a:ext cx="5703006" cy="399568"/>
      </dsp:txXfrm>
    </dsp:sp>
    <dsp:sp modelId="{B5D90E18-E340-499F-80CF-D8F8338AF2ED}">
      <dsp:nvSpPr>
        <dsp:cNvPr id="0" name=""/>
        <dsp:cNvSpPr/>
      </dsp:nvSpPr>
      <dsp:spPr>
        <a:xfrm>
          <a:off x="0" y="897159"/>
          <a:ext cx="820891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1336A-2677-48DC-B537-8575644179A5}">
      <dsp:nvSpPr>
        <dsp:cNvPr id="0" name=""/>
        <dsp:cNvSpPr/>
      </dsp:nvSpPr>
      <dsp:spPr>
        <a:xfrm>
          <a:off x="432047" y="601311"/>
          <a:ext cx="5746238" cy="3771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Монографии            -  </a:t>
          </a:r>
          <a:r>
            <a:rPr lang="ru-RU" sz="1800" b="1" kern="1200" dirty="0" smtClean="0">
              <a:solidFill>
                <a:srgbClr val="FF0000"/>
              </a:solidFill>
            </a:rPr>
            <a:t>45 </a:t>
          </a:r>
          <a:endParaRPr lang="ru-RU" sz="1800" b="1" kern="1200" dirty="0">
            <a:solidFill>
              <a:srgbClr val="FF0000"/>
            </a:solidFill>
          </a:endParaRPr>
        </a:p>
      </dsp:txBody>
      <dsp:txXfrm>
        <a:off x="450460" y="619724"/>
        <a:ext cx="5709412" cy="340359"/>
      </dsp:txXfrm>
    </dsp:sp>
    <dsp:sp modelId="{883E5801-66FB-4DBC-94FB-739CF1F56CE6}">
      <dsp:nvSpPr>
        <dsp:cNvPr id="0" name=""/>
        <dsp:cNvSpPr/>
      </dsp:nvSpPr>
      <dsp:spPr>
        <a:xfrm>
          <a:off x="0" y="1556053"/>
          <a:ext cx="820891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87F993-E9E8-4AC9-BAA4-EE5C4D3A49AE}">
      <dsp:nvSpPr>
        <dsp:cNvPr id="0" name=""/>
        <dsp:cNvSpPr/>
      </dsp:nvSpPr>
      <dsp:spPr>
        <a:xfrm>
          <a:off x="360038" y="1150891"/>
          <a:ext cx="5919085" cy="4212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Защиты диссертаций  -  </a:t>
          </a:r>
          <a:r>
            <a:rPr lang="ru-RU" sz="1800" b="1" kern="1200" dirty="0" smtClean="0">
              <a:solidFill>
                <a:srgbClr val="FF0000"/>
              </a:solidFill>
            </a:rPr>
            <a:t>84</a:t>
          </a:r>
          <a:endParaRPr lang="ru-RU" sz="1800" b="1" kern="1200" dirty="0">
            <a:solidFill>
              <a:srgbClr val="FF0000"/>
            </a:solidFill>
          </a:endParaRPr>
        </a:p>
      </dsp:txBody>
      <dsp:txXfrm>
        <a:off x="380604" y="1171457"/>
        <a:ext cx="5877953" cy="380161"/>
      </dsp:txXfrm>
    </dsp:sp>
    <dsp:sp modelId="{8FF2EA26-0C4D-413E-8D70-829AAD62C158}">
      <dsp:nvSpPr>
        <dsp:cNvPr id="0" name=""/>
        <dsp:cNvSpPr/>
      </dsp:nvSpPr>
      <dsp:spPr>
        <a:xfrm>
          <a:off x="0" y="2230842"/>
          <a:ext cx="820891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88F73C-ED56-4AB7-AE7C-A3713FAC17B0}">
      <dsp:nvSpPr>
        <dsp:cNvPr id="0" name=""/>
        <dsp:cNvSpPr/>
      </dsp:nvSpPr>
      <dsp:spPr>
        <a:xfrm>
          <a:off x="288034" y="1716198"/>
          <a:ext cx="6926745" cy="4371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Патенты и поданные заявки на охранные документы - </a:t>
          </a:r>
          <a:r>
            <a:rPr lang="ru-RU" sz="1800" b="1" kern="1200" dirty="0" smtClean="0">
              <a:solidFill>
                <a:srgbClr val="FF0000"/>
              </a:solidFill>
            </a:rPr>
            <a:t>90</a:t>
          </a:r>
          <a:endParaRPr lang="ru-RU" sz="1800" b="1" kern="1200" dirty="0">
            <a:solidFill>
              <a:srgbClr val="FF0000"/>
            </a:solidFill>
          </a:endParaRPr>
        </a:p>
      </dsp:txBody>
      <dsp:txXfrm>
        <a:off x="309376" y="1737540"/>
        <a:ext cx="6884061" cy="394505"/>
      </dsp:txXfrm>
    </dsp:sp>
    <dsp:sp modelId="{715A4F51-63AA-45B3-920D-DA8BB5191CE0}">
      <dsp:nvSpPr>
        <dsp:cNvPr id="0" name=""/>
        <dsp:cNvSpPr/>
      </dsp:nvSpPr>
      <dsp:spPr>
        <a:xfrm>
          <a:off x="0" y="2915785"/>
          <a:ext cx="820891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A11D93-BCE5-4E4D-98D1-86BFDBB35746}">
      <dsp:nvSpPr>
        <dsp:cNvPr id="0" name=""/>
        <dsp:cNvSpPr/>
      </dsp:nvSpPr>
      <dsp:spPr>
        <a:xfrm>
          <a:off x="288034" y="2331046"/>
          <a:ext cx="7402419" cy="4473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Кол-во полученных наград </a:t>
          </a:r>
          <a:r>
            <a:rPr lang="en-US" sz="1800" b="1" kern="1200" dirty="0" smtClean="0"/>
            <a:t> </a:t>
          </a:r>
          <a:r>
            <a:rPr lang="ru-RU" sz="1800" b="1" kern="1200" dirty="0" smtClean="0"/>
            <a:t>на выставках </a:t>
          </a:r>
          <a:r>
            <a:rPr lang="en-US" sz="1800" b="1" kern="1200" dirty="0" smtClean="0"/>
            <a:t>–</a:t>
          </a:r>
          <a:r>
            <a:rPr lang="ru-RU" sz="1800" b="1" kern="1200" dirty="0" smtClean="0"/>
            <a:t> </a:t>
          </a:r>
          <a:r>
            <a:rPr lang="ru-RU" sz="1800" b="1" kern="1200" dirty="0" smtClean="0">
              <a:solidFill>
                <a:srgbClr val="FF0000"/>
              </a:solidFill>
            </a:rPr>
            <a:t>26 (17</a:t>
          </a:r>
          <a:r>
            <a:rPr lang="ru-RU" sz="1800" b="1" kern="1200" dirty="0" smtClean="0"/>
            <a:t> – международных)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 </a:t>
          </a:r>
          <a:endParaRPr lang="ru-RU" sz="1800" b="1" kern="1200" dirty="0">
            <a:solidFill>
              <a:srgbClr val="FF0000"/>
            </a:solidFill>
          </a:endParaRPr>
        </a:p>
      </dsp:txBody>
      <dsp:txXfrm>
        <a:off x="309871" y="2352883"/>
        <a:ext cx="7358745" cy="4036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61519-5D12-47DD-AC57-489EF38A58A6}">
      <dsp:nvSpPr>
        <dsp:cNvPr id="0" name=""/>
        <dsp:cNvSpPr/>
      </dsp:nvSpPr>
      <dsp:spPr>
        <a:xfrm>
          <a:off x="160742" y="71954"/>
          <a:ext cx="3795365" cy="3910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Кол-во статей  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2194" y="83406"/>
        <a:ext cx="3772461" cy="368111"/>
      </dsp:txXfrm>
    </dsp:sp>
    <dsp:sp modelId="{9374A641-09AD-48D7-9451-5DF33D04ED48}">
      <dsp:nvSpPr>
        <dsp:cNvPr id="0" name=""/>
        <dsp:cNvSpPr/>
      </dsp:nvSpPr>
      <dsp:spPr>
        <a:xfrm>
          <a:off x="281875" y="462969"/>
          <a:ext cx="258403" cy="663055"/>
        </a:xfrm>
        <a:custGeom>
          <a:avLst/>
          <a:gdLst/>
          <a:ahLst/>
          <a:cxnLst/>
          <a:rect l="0" t="0" r="0" b="0"/>
          <a:pathLst>
            <a:path>
              <a:moveTo>
                <a:pt x="258403" y="0"/>
              </a:moveTo>
              <a:lnTo>
                <a:pt x="0" y="6630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D977A-C489-4AB2-AF82-14D3E7B2B869}">
      <dsp:nvSpPr>
        <dsp:cNvPr id="0" name=""/>
        <dsp:cNvSpPr/>
      </dsp:nvSpPr>
      <dsp:spPr>
        <a:xfrm>
          <a:off x="281875" y="595866"/>
          <a:ext cx="3638150" cy="10603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 </a:t>
          </a:r>
        </a:p>
        <a:p>
          <a:pPr lvl="0" algn="l" defTabSz="622300" rtl="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endParaRPr lang="ru-RU" sz="2400" b="1" kern="1200" dirty="0" smtClean="0">
            <a:solidFill>
              <a:schemeClr val="tx2">
                <a:lumMod val="75000"/>
              </a:schemeClr>
            </a:solidFill>
          </a:endParaRPr>
        </a:p>
        <a:p>
          <a:pPr lvl="0" algn="l" defTabSz="622300" rtl="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chemeClr val="tx2">
                  <a:lumMod val="75000"/>
                </a:schemeClr>
              </a:solidFill>
            </a:rPr>
            <a:t>Web of Science</a:t>
          </a:r>
          <a:r>
            <a:rPr lang="ru-RU" sz="2400" b="1" kern="1200" dirty="0" smtClean="0">
              <a:solidFill>
                <a:schemeClr val="tx2">
                  <a:lumMod val="75000"/>
                </a:schemeClr>
              </a:solidFill>
            </a:rPr>
            <a:t>   - </a:t>
          </a:r>
          <a:r>
            <a:rPr lang="ru-RU" sz="2400" b="1" kern="1200" dirty="0" smtClean="0">
              <a:solidFill>
                <a:srgbClr val="FF0000"/>
              </a:solidFill>
            </a:rPr>
            <a:t>460</a:t>
          </a:r>
        </a:p>
        <a:p>
          <a:pPr lvl="0" algn="l" defTabSz="622300" rtl="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chemeClr val="tx2">
                  <a:lumMod val="75000"/>
                </a:schemeClr>
              </a:solidFill>
            </a:rPr>
            <a:t> Scopus </a:t>
          </a:r>
          <a:r>
            <a:rPr lang="ru-RU" sz="2400" b="1" kern="1200" dirty="0" smtClean="0">
              <a:solidFill>
                <a:schemeClr val="tx2">
                  <a:lumMod val="75000"/>
                </a:schemeClr>
              </a:solidFill>
            </a:rPr>
            <a:t>                - </a:t>
          </a:r>
          <a:r>
            <a:rPr lang="ru-RU" sz="2400" b="1" kern="1200" dirty="0" smtClean="0">
              <a:solidFill>
                <a:srgbClr val="FF0000"/>
              </a:solidFill>
            </a:rPr>
            <a:t>584</a:t>
          </a:r>
        </a:p>
        <a:p>
          <a:pPr lvl="0" algn="l" defTabSz="622300" rtl="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tx2">
                  <a:lumMod val="75000"/>
                </a:schemeClr>
              </a:solidFill>
            </a:rPr>
            <a:t> РИНЦ        </a:t>
          </a:r>
          <a:r>
            <a:rPr lang="ru-RU" sz="2400" b="1" kern="1200" dirty="0" smtClean="0"/>
            <a:t>           </a:t>
          </a:r>
          <a:r>
            <a:rPr lang="ru-RU" sz="2000" b="1" kern="1200" dirty="0" smtClean="0"/>
            <a:t>- </a:t>
          </a:r>
          <a:r>
            <a:rPr lang="ru-RU" sz="2000" b="1" kern="1200" dirty="0" smtClean="0">
              <a:solidFill>
                <a:srgbClr val="FF0000"/>
              </a:solidFill>
            </a:rPr>
            <a:t>1694</a:t>
          </a:r>
        </a:p>
        <a:p>
          <a:pPr lvl="0" algn="l" defTabSz="622300" rtl="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endParaRPr lang="ru-RU" sz="2400" b="1" kern="1200" dirty="0" smtClean="0"/>
        </a:p>
        <a:p>
          <a:pPr lvl="0" algn="l" defTabSz="622300" rtl="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.</a:t>
          </a:r>
          <a:endParaRPr lang="ru-RU" sz="1400" b="1" kern="1200" dirty="0"/>
        </a:p>
      </dsp:txBody>
      <dsp:txXfrm>
        <a:off x="312931" y="626922"/>
        <a:ext cx="3576038" cy="998205"/>
      </dsp:txXfrm>
    </dsp:sp>
    <dsp:sp modelId="{730BD183-6224-4B98-B7C5-90E9C19B6498}">
      <dsp:nvSpPr>
        <dsp:cNvPr id="0" name=""/>
        <dsp:cNvSpPr/>
      </dsp:nvSpPr>
      <dsp:spPr>
        <a:xfrm>
          <a:off x="4274589" y="70265"/>
          <a:ext cx="3906146" cy="359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Объемы НИОКР </a:t>
          </a:r>
          <a:r>
            <a:rPr lang="ru-RU" sz="2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млн.руб</a:t>
          </a: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85129" y="80805"/>
        <a:ext cx="3885066" cy="338798"/>
      </dsp:txXfrm>
    </dsp:sp>
    <dsp:sp modelId="{710520F4-FCA9-4F64-AAFE-7891E9B43AD7}">
      <dsp:nvSpPr>
        <dsp:cNvPr id="0" name=""/>
        <dsp:cNvSpPr/>
      </dsp:nvSpPr>
      <dsp:spPr>
        <a:xfrm>
          <a:off x="4665204" y="430144"/>
          <a:ext cx="535491" cy="657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7397"/>
              </a:lnTo>
              <a:lnTo>
                <a:pt x="535491" y="6573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95275-B6DA-4A12-BA46-58963DB1FCA6}">
      <dsp:nvSpPr>
        <dsp:cNvPr id="0" name=""/>
        <dsp:cNvSpPr/>
      </dsp:nvSpPr>
      <dsp:spPr>
        <a:xfrm>
          <a:off x="5200695" y="574100"/>
          <a:ext cx="3226088" cy="102688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tx2">
                  <a:lumMod val="75000"/>
                </a:schemeClr>
              </a:solidFill>
            </a:rPr>
            <a:t>Общий объем – </a:t>
          </a:r>
          <a:r>
            <a:rPr lang="ru-RU" sz="2400" b="1" kern="1200" dirty="0" smtClean="0">
              <a:solidFill>
                <a:srgbClr val="FF0000"/>
              </a:solidFill>
            </a:rPr>
            <a:t>1440,6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i="1" kern="1200" dirty="0" smtClean="0">
              <a:solidFill>
                <a:schemeClr val="tx2">
                  <a:lumMod val="75000"/>
                </a:schemeClr>
              </a:solidFill>
            </a:rPr>
            <a:t>    в </a:t>
          </a:r>
          <a:r>
            <a:rPr lang="ru-RU" sz="2400" b="1" i="1" kern="1200" dirty="0" err="1" smtClean="0">
              <a:solidFill>
                <a:schemeClr val="tx2">
                  <a:lumMod val="75000"/>
                </a:schemeClr>
              </a:solidFill>
            </a:rPr>
            <a:t>т.ч</a:t>
          </a:r>
          <a:r>
            <a:rPr lang="ru-RU" sz="2400" b="1" i="1" kern="1200" dirty="0" smtClean="0">
              <a:solidFill>
                <a:schemeClr val="tx2">
                  <a:lumMod val="75000"/>
                </a:schemeClr>
              </a:solidFill>
            </a:rPr>
            <a:t>. по ВИУ – </a:t>
          </a:r>
          <a:r>
            <a:rPr lang="ru-RU" sz="2400" b="1" i="1" kern="1200" dirty="0" smtClean="0">
              <a:solidFill>
                <a:srgbClr val="FF0000"/>
              </a:solidFill>
            </a:rPr>
            <a:t>343,2</a:t>
          </a:r>
          <a:endParaRPr lang="ru-RU" sz="2400" b="1" i="1" kern="1200" dirty="0">
            <a:solidFill>
              <a:srgbClr val="FF0000"/>
            </a:solidFill>
          </a:endParaRPr>
        </a:p>
      </dsp:txBody>
      <dsp:txXfrm>
        <a:off x="5230771" y="604176"/>
        <a:ext cx="3165936" cy="966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984" cy="496574"/>
          </a:xfrm>
          <a:prstGeom prst="rect">
            <a:avLst/>
          </a:prstGeom>
        </p:spPr>
        <p:txBody>
          <a:bodyPr vert="horz" lIns="92821" tIns="46410" rIns="92821" bIns="4641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069" y="0"/>
            <a:ext cx="2945984" cy="496574"/>
          </a:xfrm>
          <a:prstGeom prst="rect">
            <a:avLst/>
          </a:prstGeom>
        </p:spPr>
        <p:txBody>
          <a:bodyPr vert="horz" lIns="92821" tIns="46410" rIns="92821" bIns="46410" rtlCol="0"/>
          <a:lstStyle>
            <a:lvl1pPr algn="r">
              <a:defRPr sz="1200"/>
            </a:lvl1pPr>
          </a:lstStyle>
          <a:p>
            <a:fld id="{1667A84E-3B36-4101-B4C7-0C4F9FE63A0A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21" tIns="46410" rIns="92821" bIns="4641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093" y="4715839"/>
            <a:ext cx="5437491" cy="4465939"/>
          </a:xfrm>
          <a:prstGeom prst="rect">
            <a:avLst/>
          </a:prstGeom>
        </p:spPr>
        <p:txBody>
          <a:bodyPr vert="horz" lIns="92821" tIns="46410" rIns="92821" bIns="4641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452"/>
            <a:ext cx="2945984" cy="496574"/>
          </a:xfrm>
          <a:prstGeom prst="rect">
            <a:avLst/>
          </a:prstGeom>
        </p:spPr>
        <p:txBody>
          <a:bodyPr vert="horz" lIns="92821" tIns="46410" rIns="92821" bIns="4641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069" y="9428452"/>
            <a:ext cx="2945984" cy="496574"/>
          </a:xfrm>
          <a:prstGeom prst="rect">
            <a:avLst/>
          </a:prstGeom>
        </p:spPr>
        <p:txBody>
          <a:bodyPr vert="horz" lIns="92821" tIns="46410" rIns="92821" bIns="46410" rtlCol="0" anchor="b"/>
          <a:lstStyle>
            <a:lvl1pPr algn="r">
              <a:defRPr sz="1200"/>
            </a:lvl1pPr>
          </a:lstStyle>
          <a:p>
            <a:fld id="{285AE111-5015-4101-9C59-EC6F8F736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472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AE111-5015-4101-9C59-EC6F8F7365D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299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AE111-5015-4101-9C59-EC6F8F7365D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299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6F05-98B3-4F15-8BF1-1B043F6959C3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431D-D25A-4C65-8EE5-93467EFD5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021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6F05-98B3-4F15-8BF1-1B043F6959C3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431D-D25A-4C65-8EE5-93467EFD5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07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6F05-98B3-4F15-8BF1-1B043F6959C3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431D-D25A-4C65-8EE5-93467EFD5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63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6F05-98B3-4F15-8BF1-1B043F6959C3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431D-D25A-4C65-8EE5-93467EFD5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655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6F05-98B3-4F15-8BF1-1B043F6959C3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431D-D25A-4C65-8EE5-93467EFD5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58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6F05-98B3-4F15-8BF1-1B043F6959C3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431D-D25A-4C65-8EE5-93467EFD5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34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6F05-98B3-4F15-8BF1-1B043F6959C3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431D-D25A-4C65-8EE5-93467EFD5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218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6F05-98B3-4F15-8BF1-1B043F6959C3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431D-D25A-4C65-8EE5-93467EFD5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999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6F05-98B3-4F15-8BF1-1B043F6959C3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431D-D25A-4C65-8EE5-93467EFD5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78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6F05-98B3-4F15-8BF1-1B043F6959C3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431D-D25A-4C65-8EE5-93467EFD5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072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6F05-98B3-4F15-8BF1-1B043F6959C3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431D-D25A-4C65-8EE5-93467EFD5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42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66F05-98B3-4F15-8BF1-1B043F6959C3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6431D-D25A-4C65-8EE5-93467EFD5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90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Pictures\Подлож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8064896" cy="187220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a typeface="+mn-ea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itchFamily="18" charset="0"/>
              </a:rPr>
              <a:t>НАУЧНО-ИННОВАЦИОННАЯ ДЕЯТЕЛЬНОСТЬ</a:t>
            </a:r>
            <a:r>
              <a:rPr lang="ru-RU" sz="3200" b="1" dirty="0" smtClean="0">
                <a:solidFill>
                  <a:srgbClr val="002060"/>
                </a:solidFill>
                <a:ea typeface="+mn-ea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ea typeface="+mn-ea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ea typeface="+mn-ea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ea typeface="+mn-ea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ea typeface="+mn-ea"/>
                <a:cs typeface="Times New Roman" pitchFamily="18" charset="0"/>
              </a:rPr>
              <a:t>встреча </a:t>
            </a:r>
            <a:r>
              <a:rPr lang="ru-RU" sz="2400" b="1" i="1" dirty="0">
                <a:solidFill>
                  <a:srgbClr val="002060"/>
                </a:solidFill>
                <a:ea typeface="+mn-ea"/>
                <a:cs typeface="Times New Roman" pitchFamily="18" charset="0"/>
              </a:rPr>
              <a:t>сотрудников ТГУ с руководством </a:t>
            </a:r>
            <a:r>
              <a:rPr lang="ru-RU" sz="2400" b="1" i="1" dirty="0" smtClean="0">
                <a:solidFill>
                  <a:srgbClr val="002060"/>
                </a:solidFill>
                <a:ea typeface="+mn-ea"/>
                <a:cs typeface="Times New Roman" pitchFamily="18" charset="0"/>
              </a:rPr>
              <a:t>университета</a:t>
            </a:r>
            <a:r>
              <a:rPr lang="en-US" sz="2400" b="1" i="1" dirty="0" smtClean="0">
                <a:solidFill>
                  <a:srgbClr val="002060"/>
                </a:solidFill>
                <a:ea typeface="+mn-ea"/>
                <a:cs typeface="Times New Roman" pitchFamily="18" charset="0"/>
              </a:rPr>
              <a:t>  19</a:t>
            </a:r>
            <a:r>
              <a:rPr lang="ru-RU" sz="2400" b="1" i="1" dirty="0" smtClean="0">
                <a:solidFill>
                  <a:srgbClr val="002060"/>
                </a:solidFill>
                <a:ea typeface="+mn-ea"/>
                <a:cs typeface="Times New Roman" pitchFamily="18" charset="0"/>
              </a:rPr>
              <a:t>.11.2014 г.</a:t>
            </a:r>
            <a:endParaRPr lang="ru-RU" sz="2400" b="1" i="1" dirty="0">
              <a:solidFill>
                <a:srgbClr val="002060"/>
              </a:solidFill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89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7768" y="44624"/>
            <a:ext cx="8640960" cy="14401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170" name="Picture 2" descr="C:\Users\пользователь\Pictures\Подложка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37106370"/>
              </p:ext>
            </p:extLst>
          </p:nvPr>
        </p:nvGraphicFramePr>
        <p:xfrm>
          <a:off x="683568" y="908720"/>
          <a:ext cx="835292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0" y="898847"/>
            <a:ext cx="4572000" cy="2064155"/>
          </a:xfrm>
          <a:prstGeom prst="rect">
            <a:avLst/>
          </a:prstGeom>
          <a:gradFill flip="none" rotWithShape="1">
            <a:lin ang="2700000" scaled="1"/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Центр Исследований по теоретической физике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Центр Исследований в области </a:t>
            </a:r>
            <a:r>
              <a:rPr lang="ru-RU" sz="1200" b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биоты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, климата, ландшафта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Международный Центр когнитивных исследований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Центр  Исследований в области полупроводниковых материалов и технологий</a:t>
            </a:r>
          </a:p>
          <a:p>
            <a:r>
              <a:rPr lang="ru-RU" sz="12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Центр Высоких Технологий в области медицины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3933056"/>
            <a:ext cx="5112568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Всего заявок </a:t>
            </a:r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45 </a:t>
            </a: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из </a:t>
            </a:r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12</a:t>
            </a: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 стран (Индия, Россия, Италия, Бразилия, Австралия, Швеция, Болгария, Польша, Пакистан, Венесуэла, Швейцария, Франция) </a:t>
            </a:r>
            <a:endParaRPr lang="ru-RU" sz="1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/>
              <a:cs typeface="Arial" pitchFamily="34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Принят  </a:t>
            </a:r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21 </a:t>
            </a:r>
            <a:r>
              <a:rPr lang="ru-RU" sz="1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постдок</a:t>
            </a: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   ( РФ, Индия, Италия , Бразилия, </a:t>
            </a:r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Австралия, </a:t>
            </a: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Швеция , Болгария)</a:t>
            </a:r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6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7768" y="44624"/>
            <a:ext cx="8640960" cy="14401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170" name="Picture 2" descr="C:\Users\пользователь\Pictures\Подложка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83568" y="764704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Результаты</a:t>
            </a:r>
            <a:endParaRPr lang="ru-RU" altLang="ru-RU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3083207"/>
              </p:ext>
            </p:extLst>
          </p:nvPr>
        </p:nvGraphicFramePr>
        <p:xfrm>
          <a:off x="683568" y="1370384"/>
          <a:ext cx="8208912" cy="3354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63799" y="414907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36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14292149"/>
              </p:ext>
            </p:extLst>
          </p:nvPr>
        </p:nvGraphicFramePr>
        <p:xfrm>
          <a:off x="539552" y="4725144"/>
          <a:ext cx="8568952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1108660" y="4232521"/>
            <a:ext cx="6926745" cy="446362"/>
            <a:chOff x="402095" y="1843461"/>
            <a:chExt cx="6926745" cy="446362"/>
          </a:xfrm>
          <a:scene3d>
            <a:camera prst="orthographicFront"/>
            <a:lightRig rig="flat" dir="t"/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02095" y="1876543"/>
              <a:ext cx="6926745" cy="41328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402095" y="1843461"/>
              <a:ext cx="6886395" cy="3729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17194" tIns="0" rIns="217194" bIns="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/>
                <a:t>Кол-во МИП</a:t>
              </a:r>
              <a:r>
                <a:rPr lang="ru-RU" sz="1800" b="1" kern="1200" dirty="0" smtClean="0"/>
                <a:t> - </a:t>
              </a:r>
              <a:r>
                <a:rPr lang="ru-RU" b="1" dirty="0">
                  <a:solidFill>
                    <a:srgbClr val="FF0000"/>
                  </a:solidFill>
                </a:rPr>
                <a:t>1</a:t>
              </a:r>
              <a:r>
                <a:rPr lang="ru-RU" sz="1800" b="1" kern="1200" dirty="0" smtClean="0">
                  <a:solidFill>
                    <a:srgbClr val="FF0000"/>
                  </a:solidFill>
                </a:rPr>
                <a:t>0</a:t>
              </a:r>
              <a:endParaRPr lang="ru-RU" sz="1800" b="1" kern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07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7768" y="44624"/>
            <a:ext cx="8640960" cy="14401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170" name="Picture 2" descr="C:\Users\пользователь\Pictures\Подложка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352928" cy="6694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8224" y="5134953"/>
            <a:ext cx="2555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-Академическая мобильность;</a:t>
            </a:r>
          </a:p>
          <a:p>
            <a:r>
              <a:rPr lang="ru-RU" dirty="0" smtClean="0"/>
              <a:t>-Образовательные программы;</a:t>
            </a:r>
          </a:p>
          <a:p>
            <a:r>
              <a:rPr lang="ru-RU" dirty="0" smtClean="0"/>
              <a:t>-Оборудование</a:t>
            </a:r>
          </a:p>
          <a:p>
            <a:r>
              <a:rPr lang="ru-RU" dirty="0" smtClean="0"/>
              <a:t>-и др.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73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7768" y="44624"/>
            <a:ext cx="8640960" cy="14401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170" name="Picture 2" descr="C:\Users\пользователь\Pictures\Подложка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9" y="908720"/>
            <a:ext cx="869848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1693129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rbel"/>
              </a:rPr>
              <a:t>1.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rbel"/>
              </a:rPr>
              <a:t>	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Инициативные  исследовательские  проекты</a:t>
            </a:r>
          </a:p>
          <a:p>
            <a:pPr lvl="0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2.	Исследовательские проекты лабораторий мирового уровня </a:t>
            </a:r>
          </a:p>
          <a:p>
            <a:pPr lvl="0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3.	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Проекты (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гранты)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института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постдоков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 </a:t>
            </a:r>
          </a:p>
          <a:p>
            <a:pPr lvl="0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4.	Академические надбавки  </a:t>
            </a:r>
          </a:p>
          <a:p>
            <a:pPr lvl="0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5.	Академическая мобильность (гранты по мобильности)</a:t>
            </a:r>
          </a:p>
          <a:p>
            <a:pPr lvl="0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6.	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Софинансирование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 грантов РФФИ и РГНФ</a:t>
            </a:r>
          </a:p>
          <a:p>
            <a:pPr lvl="0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7.	Другие конкурсы и гранты</a:t>
            </a:r>
          </a:p>
          <a:p>
            <a:pPr lvl="0"/>
            <a:endParaRPr lang="ru-RU" sz="2800" dirty="0">
              <a:solidFill>
                <a:prstClr val="black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81705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7768" y="44624"/>
            <a:ext cx="8640960" cy="14401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170" name="Picture 2" descr="C:\Users\пользователь\Pictures\Подложка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2204864"/>
            <a:ext cx="7488832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Качество  научных исследований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Междисциплинарность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исследований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Вхождение  в международные научные сообщества и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колаборации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Интеграция научных и образовательных организаций РФ, индустриальных партнёров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Диверсификация денежных потоков, взаимодействие с институтами развития РФ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052736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Приоритеты по дорожной карте 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2015-2016 гг.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40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7768" y="44624"/>
            <a:ext cx="8640960" cy="14401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170" name="Picture 2" descr="C:\Users\пользователь\Pictures\Подложка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98072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Планы и показатели  на 2015-2016 гг.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627059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и развитие на базе университета Центров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превосходства и лабораторий мирового уровня </a:t>
            </a:r>
          </a:p>
          <a:p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планов проведения исследований с учётом приоритетных международных направлений фундаментальных и прикладных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исследований</a:t>
            </a:r>
          </a:p>
          <a:p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системы  управления и мониторинга научными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проектами</a:t>
            </a:r>
          </a:p>
          <a:p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«карты науки ТГУ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lvl="0"/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Интеграция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международной научной деятельности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buFont typeface="Wingdings" pitchFamily="2" charset="2"/>
              <a:buChar char="Ø"/>
            </a:pP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080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7768" y="44624"/>
            <a:ext cx="8640960" cy="14401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170" name="Picture 2" descr="C:\Users\пользователь\Pictures\Подложка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980728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Планы и показатели  на 2015-2016 гг.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470" y="1595021"/>
            <a:ext cx="8370018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Мероприятия, направленные на модернизацию инфраструктуры Университета (проекты ТРЦКП, ИХТЦ)</a:t>
            </a:r>
          </a:p>
          <a:p>
            <a:pPr marL="285750" indent="-285750"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Увеличение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количества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качества публикаций, издаваемых в международных базах данных,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Scopus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год, на 1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НПР (продвижение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мировые базы специализированных научных журналов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ТГУ, сборников материалов конференций….)</a:t>
            </a:r>
          </a:p>
          <a:p>
            <a:pPr marL="285750" indent="-285750"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мероприятий, направленных на увеличение показателя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цитируемости</a:t>
            </a:r>
          </a:p>
          <a:p>
            <a:pPr marL="285750" indent="-285750"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репутационного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рейтинга ТГУ (узнаваемости) в мировом сообществе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(пул экспертов, конференции….)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40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7768" y="44624"/>
            <a:ext cx="8640960" cy="14401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170" name="Picture 2" descr="C:\Users\пользователь\Pictures\Подложка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5556" y="2420888"/>
            <a:ext cx="82809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  </a:t>
            </a: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 !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endParaRPr lang="ru-RU" sz="2000" smtClean="0"/>
          </a:p>
          <a:p>
            <a:pPr algn="ctr"/>
            <a:r>
              <a:rPr lang="ru-RU" sz="2000" smtClean="0"/>
              <a:t>Ваши </a:t>
            </a:r>
            <a:r>
              <a:rPr lang="ru-RU" sz="2000" dirty="0" smtClean="0"/>
              <a:t>предложения - </a:t>
            </a:r>
            <a:r>
              <a:rPr lang="en-US" sz="2000" dirty="0" smtClean="0"/>
              <a:t>iiv@phys.tsu.ru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01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2275</TotalTime>
  <Words>389</Words>
  <Application>Microsoft Office PowerPoint</Application>
  <PresentationFormat>Экран (4:3)</PresentationFormat>
  <Paragraphs>88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НАУЧНО-ИННОВАЦИОННАЯ ДЕЯТЕЛЬНОСТЬ  встреча сотрудников ТГУ с руководством университета  19.11.2014 г.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Ивонин  И В</cp:lastModifiedBy>
  <cp:revision>147</cp:revision>
  <cp:lastPrinted>2014-11-18T06:39:27Z</cp:lastPrinted>
  <dcterms:created xsi:type="dcterms:W3CDTF">2014-06-24T03:48:21Z</dcterms:created>
  <dcterms:modified xsi:type="dcterms:W3CDTF">2014-11-19T08:01:13Z</dcterms:modified>
</cp:coreProperties>
</file>