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92" y="2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1A93-70DF-4E42-95AB-33CBF7D75F9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DD00-ED3F-44D1-BEF4-04CB106862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РУКОВОДИТЕЛЬ ПРОЕКТА, ПРОЕКТНЫЙ МЕНЕДЖЕР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Краткое описание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</a:p>
          <a:p>
            <a:r>
              <a:rPr lang="ru-RU" dirty="0" smtClean="0"/>
              <a:t>Задачи </a:t>
            </a:r>
          </a:p>
          <a:p>
            <a:r>
              <a:rPr lang="ru-RU" dirty="0" smtClean="0"/>
              <a:t>Анализ текущей ситуации в ТГУ по теме проекта</a:t>
            </a:r>
          </a:p>
          <a:p>
            <a:r>
              <a:rPr lang="ru-RU" dirty="0" smtClean="0"/>
              <a:t>Предполагаемые результаты проекта</a:t>
            </a:r>
          </a:p>
          <a:p>
            <a:r>
              <a:rPr lang="ru-RU" dirty="0" smtClean="0"/>
              <a:t>Общий бюджет проекта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196" y="476672"/>
            <a:ext cx="8229600" cy="3600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КПЭ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 проекта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639162"/>
              </p:ext>
            </p:extLst>
          </p:nvPr>
        </p:nvGraphicFramePr>
        <p:xfrm>
          <a:off x="47327" y="656692"/>
          <a:ext cx="12025338" cy="450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862"/>
                <a:gridCol w="3067645"/>
                <a:gridCol w="1437387"/>
                <a:gridCol w="1472469"/>
                <a:gridCol w="1595175"/>
                <a:gridCol w="1595175"/>
                <a:gridCol w="2103625"/>
              </a:tblGrid>
              <a:tr h="95327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Наименование КПЭ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Проекта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Ед.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Целевое значение КПЭ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2020,  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I полугодие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2020, 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полугодие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2021, 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I полугодие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2021,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полугодие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3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3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600" b="1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3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Запрашиваемое финансирование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Тыс.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275" y="188640"/>
            <a:ext cx="109728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Софинансирование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73560"/>
              </p:ext>
            </p:extLst>
          </p:nvPr>
        </p:nvGraphicFramePr>
        <p:xfrm>
          <a:off x="10213" y="908720"/>
          <a:ext cx="12160649" cy="3371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063"/>
                <a:gridCol w="6411431"/>
                <a:gridCol w="2739155"/>
              </a:tblGrid>
              <a:tr h="674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Привлеченные средства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Описание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Сумма,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тыс. руб.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7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Хоздоговоры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контрагента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Гранты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гранта 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Прочее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ИТОГО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596" y="116632"/>
            <a:ext cx="109728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Планируемые расходы и ожидаемый результат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17326"/>
              </p:ext>
            </p:extLst>
          </p:nvPr>
        </p:nvGraphicFramePr>
        <p:xfrm>
          <a:off x="47328" y="836712"/>
          <a:ext cx="12025335" cy="3785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3241"/>
                <a:gridCol w="1773631"/>
                <a:gridCol w="2387383"/>
                <a:gridCol w="2210540"/>
                <a:gridCol w="2210540"/>
              </a:tblGrid>
              <a:tr h="1112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Задача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(основные мероприятия)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Кол-во вовлеченных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Сумма,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тыс. руб.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Сроки выполнения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Полученный результат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686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79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86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86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5809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Команда проекта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363171"/>
              </p:ext>
            </p:extLst>
          </p:nvPr>
        </p:nvGraphicFramePr>
        <p:xfrm>
          <a:off x="191344" y="836712"/>
          <a:ext cx="11473603" cy="2937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070"/>
                <a:gridCol w="5259463"/>
                <a:gridCol w="3744070"/>
              </a:tblGrid>
              <a:tr h="669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функции на проекте</a:t>
                      </a:r>
                    </a:p>
                  </a:txBody>
                  <a:tcPr marL="68580" marR="68580" marT="0" marB="0" anchor="ctr"/>
                </a:tc>
              </a:tr>
              <a:tr h="255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Менеджер проекта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5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201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</a:tr>
              <a:tr h="255301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</a:tr>
              <a:tr h="255301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</a:tr>
              <a:tr h="255301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</a:tr>
              <a:tr h="255301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</a:tr>
              <a:tr h="255301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9" marR="3883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Календарный план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66569"/>
              </p:ext>
            </p:extLst>
          </p:nvPr>
        </p:nvGraphicFramePr>
        <p:xfrm>
          <a:off x="59668" y="764704"/>
          <a:ext cx="12072664" cy="36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510"/>
                <a:gridCol w="4627546"/>
                <a:gridCol w="2108229"/>
                <a:gridCol w="2108229"/>
                <a:gridCol w="2696150"/>
              </a:tblGrid>
              <a:tr h="884918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этапа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расходы, руб.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31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Риски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42832"/>
              </p:ext>
            </p:extLst>
          </p:nvPr>
        </p:nvGraphicFramePr>
        <p:xfrm>
          <a:off x="119336" y="836712"/>
          <a:ext cx="11953328" cy="36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247"/>
                <a:gridCol w="4232928"/>
                <a:gridCol w="2436264"/>
                <a:gridCol w="2641255"/>
                <a:gridCol w="2115634"/>
              </a:tblGrid>
              <a:tr h="884918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Воздействие на параметры проекта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Предложения по минимизации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Сроки, расходы (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  <a:tr h="39821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75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Бизнес-план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i="1" dirty="0"/>
              <a:t>Для презентации </a:t>
            </a:r>
            <a:r>
              <a:rPr lang="ru-RU" i="1" dirty="0" err="1"/>
              <a:t>бизнес-проектов</a:t>
            </a:r>
            <a:r>
              <a:rPr lang="ru-RU" i="1" dirty="0"/>
              <a:t> </a:t>
            </a:r>
            <a:r>
              <a:rPr lang="ru-RU" i="1" dirty="0" smtClean="0"/>
              <a:t>(планируется переход на самоокупаемость) дополнительно </a:t>
            </a:r>
            <a:r>
              <a:rPr lang="ru-RU" i="1" dirty="0"/>
              <a:t>обосновывается окупаемость проекта:</a:t>
            </a:r>
          </a:p>
          <a:p>
            <a:pPr marL="285750" indent="-285750">
              <a:defRPr/>
            </a:pPr>
            <a:r>
              <a:rPr lang="ru-RU" i="1" dirty="0"/>
              <a:t>Расходы</a:t>
            </a:r>
          </a:p>
          <a:p>
            <a:pPr marL="285750" indent="-285750">
              <a:defRPr/>
            </a:pPr>
            <a:r>
              <a:rPr lang="ru-RU" i="1" dirty="0"/>
              <a:t>Доходы</a:t>
            </a:r>
          </a:p>
          <a:p>
            <a:pPr marL="285750" indent="-285750">
              <a:defRPr/>
            </a:pPr>
            <a:r>
              <a:rPr lang="ru-RU" i="1" dirty="0"/>
              <a:t>Прибыль</a:t>
            </a:r>
          </a:p>
          <a:p>
            <a:pPr marL="285750" indent="-285750">
              <a:defRPr/>
            </a:pPr>
            <a:r>
              <a:rPr lang="ru-RU" i="1" dirty="0"/>
              <a:t>Срок окупаемости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077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194</Words>
  <Application>Microsoft Office PowerPoint</Application>
  <PresentationFormat>Произвольный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НАЗВАНИЕ ПРОЕКТА</vt:lpstr>
      <vt:lpstr>Краткое описание проекта</vt:lpstr>
      <vt:lpstr>КПЭ  проекта  </vt:lpstr>
      <vt:lpstr>Софинансирование</vt:lpstr>
      <vt:lpstr>Планируемые расходы и ожидаемый результат</vt:lpstr>
      <vt:lpstr>Команда проекта</vt:lpstr>
      <vt:lpstr>Календарный план</vt:lpstr>
      <vt:lpstr>Риски</vt:lpstr>
      <vt:lpstr>Бизнес-план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sna</dc:creator>
  <cp:lastModifiedBy>Пользователь</cp:lastModifiedBy>
  <cp:revision>24</cp:revision>
  <cp:lastPrinted>2017-10-30T03:13:57Z</cp:lastPrinted>
  <dcterms:created xsi:type="dcterms:W3CDTF">2014-11-15T03:43:08Z</dcterms:created>
  <dcterms:modified xsi:type="dcterms:W3CDTF">2020-03-26T08:41:56Z</dcterms:modified>
</cp:coreProperties>
</file>