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59" r:id="rId3"/>
    <p:sldId id="261" r:id="rId4"/>
    <p:sldId id="262" r:id="rId5"/>
    <p:sldId id="256" r:id="rId6"/>
    <p:sldId id="257" r:id="rId7"/>
    <p:sldId id="258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88111208321183"/>
          <c:y val="0.12163922386320948"/>
          <c:w val="0.74414357927481289"/>
          <c:h val="0.835476559301358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Лист1!$A$2:$A$16</c:f>
              <c:strCache>
                <c:ptCount val="15"/>
                <c:pt idx="0">
                  <c:v>ФПМК</c:v>
                </c:pt>
                <c:pt idx="1">
                  <c:v>ФилФ</c:v>
                </c:pt>
                <c:pt idx="2">
                  <c:v>РФФ</c:v>
                </c:pt>
                <c:pt idx="3">
                  <c:v>ФП </c:v>
                </c:pt>
                <c:pt idx="4">
                  <c:v>ФФ</c:v>
                </c:pt>
                <c:pt idx="5">
                  <c:v>ФТФ</c:v>
                </c:pt>
                <c:pt idx="6">
                  <c:v>ИФ</c:v>
                </c:pt>
                <c:pt idx="7">
                  <c:v>ФсФ, ЭФ, БИ</c:v>
                </c:pt>
                <c:pt idx="8">
                  <c:v>Финф</c:v>
                </c:pt>
                <c:pt idx="9">
                  <c:v>ХФ, ФЖ, МФУ</c:v>
                </c:pt>
                <c:pt idx="10">
                  <c:v>ГГФ, ФИЯ, ИИК</c:v>
                </c:pt>
                <c:pt idx="11">
                  <c:v>ФФК</c:v>
                </c:pt>
                <c:pt idx="12">
                  <c:v>ММФ, ЮИ</c:v>
                </c:pt>
                <c:pt idx="14">
                  <c:v>ФИТ, ВШБ</c:v>
                </c:pt>
              </c:strCache>
            </c:strRef>
          </c:cat>
          <c:val>
            <c:numRef>
              <c:f>Лист1!$B$2:$B$16</c:f>
              <c:numCache>
                <c:formatCode>\О\с\н\о\в\н\о\й</c:formatCode>
                <c:ptCount val="15"/>
                <c:pt idx="0">
                  <c:v>31</c:v>
                </c:pt>
                <c:pt idx="1">
                  <c:v>25</c:v>
                </c:pt>
                <c:pt idx="2">
                  <c:v>22</c:v>
                </c:pt>
                <c:pt idx="3">
                  <c:v>21</c:v>
                </c:pt>
                <c:pt idx="4">
                  <c:v>19</c:v>
                </c:pt>
                <c:pt idx="5">
                  <c:v>13</c:v>
                </c:pt>
                <c:pt idx="6">
                  <c:v>12</c:v>
                </c:pt>
                <c:pt idx="7">
                  <c:v>10</c:v>
                </c:pt>
                <c:pt idx="8">
                  <c:v>8</c:v>
                </c:pt>
                <c:pt idx="9">
                  <c:v>7</c:v>
                </c:pt>
                <c:pt idx="10">
                  <c:v>5</c:v>
                </c:pt>
                <c:pt idx="11">
                  <c:v>4</c:v>
                </c:pt>
                <c:pt idx="12">
                  <c:v>2</c:v>
                </c:pt>
                <c:pt idx="1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2696832"/>
        <c:axId val="83538304"/>
      </c:barChart>
      <c:catAx>
        <c:axId val="82696832"/>
        <c:scaling>
          <c:orientation val="minMax"/>
        </c:scaling>
        <c:delete val="0"/>
        <c:axPos val="l"/>
        <c:numFmt formatCode="\О\с\н\о\в\н\о\й" sourceLinked="1"/>
        <c:majorTickMark val="none"/>
        <c:minorTickMark val="none"/>
        <c:tickLblPos val="nextTo"/>
        <c:crossAx val="83538304"/>
        <c:crosses val="autoZero"/>
        <c:auto val="1"/>
        <c:lblAlgn val="ctr"/>
        <c:lblOffset val="100"/>
        <c:noMultiLvlLbl val="0"/>
      </c:catAx>
      <c:valAx>
        <c:axId val="83538304"/>
        <c:scaling>
          <c:orientation val="minMax"/>
        </c:scaling>
        <c:delete val="1"/>
        <c:axPos val="b"/>
        <c:numFmt formatCode="\О\с\н\о\в\н\о\й" sourceLinked="1"/>
        <c:majorTickMark val="none"/>
        <c:minorTickMark val="none"/>
        <c:tickLblPos val="nextTo"/>
        <c:crossAx val="82696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47E2D4-5D74-454E-8FA1-FE6053C0BE24}" type="doc">
      <dgm:prSet loTypeId="urn:microsoft.com/office/officeart/2005/8/layout/equation2" loCatId="process" qsTypeId="urn:microsoft.com/office/officeart/2005/8/quickstyle/3d3" qsCatId="3D" csTypeId="urn:microsoft.com/office/officeart/2005/8/colors/accent1_2" csCatId="accent1" phldr="1"/>
      <dgm:spPr/>
    </dgm:pt>
    <dgm:pt modelId="{21AD4CD1-F51F-4C69-A5D6-068B104CB4A7}">
      <dgm:prSet phldrT="[Текст]" custT="1"/>
      <dgm:spPr/>
      <dgm:t>
        <a:bodyPr/>
        <a:lstStyle/>
        <a:p>
          <a:r>
            <a:rPr lang="ru-RU" sz="2000" dirty="0" smtClean="0"/>
            <a:t>136 </a:t>
          </a:r>
          <a:r>
            <a:rPr lang="ru-RU" sz="2000" dirty="0" smtClean="0"/>
            <a:t>Мобильность  Россия</a:t>
          </a:r>
          <a:endParaRPr lang="ru-RU" sz="2000" dirty="0"/>
        </a:p>
      </dgm:t>
    </dgm:pt>
    <dgm:pt modelId="{CAE8AA9E-9C1A-43BF-8E7A-EAEADAD8D7AB}" type="parTrans" cxnId="{4EDCF6E7-C04B-4CC2-96C1-A42742448F3D}">
      <dgm:prSet/>
      <dgm:spPr/>
      <dgm:t>
        <a:bodyPr/>
        <a:lstStyle/>
        <a:p>
          <a:endParaRPr lang="ru-RU"/>
        </a:p>
      </dgm:t>
    </dgm:pt>
    <dgm:pt modelId="{B80CA30D-7262-4C6E-83D0-A0EBA5F75D4C}" type="sibTrans" cxnId="{4EDCF6E7-C04B-4CC2-96C1-A42742448F3D}">
      <dgm:prSet/>
      <dgm:spPr/>
      <dgm:t>
        <a:bodyPr/>
        <a:lstStyle/>
        <a:p>
          <a:endParaRPr lang="ru-RU"/>
        </a:p>
      </dgm:t>
    </dgm:pt>
    <dgm:pt modelId="{BF239E33-AA1F-4A31-90FC-8DB0861A8249}">
      <dgm:prSet phldrT="[Текст]" custT="1"/>
      <dgm:spPr/>
      <dgm:t>
        <a:bodyPr/>
        <a:lstStyle/>
        <a:p>
          <a:r>
            <a:rPr lang="ru-RU" sz="2000" dirty="0" smtClean="0"/>
            <a:t>94 </a:t>
          </a:r>
          <a:r>
            <a:rPr lang="ru-RU" sz="2000" dirty="0" smtClean="0"/>
            <a:t>Мобильность заграница</a:t>
          </a:r>
          <a:endParaRPr lang="ru-RU" sz="2000" dirty="0"/>
        </a:p>
      </dgm:t>
    </dgm:pt>
    <dgm:pt modelId="{2EEB126D-3913-4689-B717-8E7E99DDF2BD}" type="parTrans" cxnId="{E0BA65A2-2E72-46F1-80C3-D5421FE30EF6}">
      <dgm:prSet/>
      <dgm:spPr/>
      <dgm:t>
        <a:bodyPr/>
        <a:lstStyle/>
        <a:p>
          <a:endParaRPr lang="ru-RU"/>
        </a:p>
      </dgm:t>
    </dgm:pt>
    <dgm:pt modelId="{216B01CA-E6C8-4DD1-BF0E-EEEC34FB317E}" type="sibTrans" cxnId="{E0BA65A2-2E72-46F1-80C3-D5421FE30EF6}">
      <dgm:prSet/>
      <dgm:spPr/>
      <dgm:t>
        <a:bodyPr/>
        <a:lstStyle/>
        <a:p>
          <a:endParaRPr lang="ru-RU"/>
        </a:p>
      </dgm:t>
    </dgm:pt>
    <dgm:pt modelId="{2F6EBDB2-E834-4D6D-9419-CFE57177BD82}">
      <dgm:prSet phldrT="[Текст]"/>
      <dgm:spPr/>
      <dgm:t>
        <a:bodyPr/>
        <a:lstStyle/>
        <a:p>
          <a:r>
            <a:rPr lang="en-US" dirty="0" smtClean="0"/>
            <a:t>230</a:t>
          </a:r>
          <a:r>
            <a:rPr lang="ru-RU" dirty="0" smtClean="0"/>
            <a:t> Участников академической мобильности</a:t>
          </a:r>
        </a:p>
        <a:p>
          <a:r>
            <a:rPr lang="ru-RU" dirty="0" smtClean="0"/>
            <a:t>766 участников международных мероприятий</a:t>
          </a:r>
        </a:p>
        <a:p>
          <a:r>
            <a:rPr lang="ru-RU" dirty="0" smtClean="0"/>
            <a:t> (1 полугодие) </a:t>
          </a:r>
          <a:endParaRPr lang="ru-RU" dirty="0"/>
        </a:p>
      </dgm:t>
    </dgm:pt>
    <dgm:pt modelId="{E4498354-5EF5-4FAB-9B13-886C9651DF30}" type="parTrans" cxnId="{A3F4EFB8-2322-4F78-8780-BBB27BC5A0BA}">
      <dgm:prSet/>
      <dgm:spPr/>
      <dgm:t>
        <a:bodyPr/>
        <a:lstStyle/>
        <a:p>
          <a:endParaRPr lang="ru-RU"/>
        </a:p>
      </dgm:t>
    </dgm:pt>
    <dgm:pt modelId="{E1CAC7F6-A72F-4348-8ECC-F2BACB34EBE5}" type="sibTrans" cxnId="{A3F4EFB8-2322-4F78-8780-BBB27BC5A0BA}">
      <dgm:prSet/>
      <dgm:spPr/>
      <dgm:t>
        <a:bodyPr/>
        <a:lstStyle/>
        <a:p>
          <a:endParaRPr lang="ru-RU"/>
        </a:p>
      </dgm:t>
    </dgm:pt>
    <dgm:pt modelId="{252EB12E-AED0-4D4E-BCB7-DED32ECA3E50}" type="pres">
      <dgm:prSet presAssocID="{E847E2D4-5D74-454E-8FA1-FE6053C0BE24}" presName="Name0" presStyleCnt="0">
        <dgm:presLayoutVars>
          <dgm:dir/>
          <dgm:resizeHandles val="exact"/>
        </dgm:presLayoutVars>
      </dgm:prSet>
      <dgm:spPr/>
    </dgm:pt>
    <dgm:pt modelId="{9C99AF60-7E8E-4F5E-8D8B-A469C3E1A51E}" type="pres">
      <dgm:prSet presAssocID="{E847E2D4-5D74-454E-8FA1-FE6053C0BE24}" presName="vNodes" presStyleCnt="0"/>
      <dgm:spPr/>
    </dgm:pt>
    <dgm:pt modelId="{01062B6B-D549-4A55-BFCB-7F5B42137AC1}" type="pres">
      <dgm:prSet presAssocID="{21AD4CD1-F51F-4C69-A5D6-068B104CB4A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DB73D-4145-446E-ADCF-12C7B3881A9E}" type="pres">
      <dgm:prSet presAssocID="{B80CA30D-7262-4C6E-83D0-A0EBA5F75D4C}" presName="spacerT" presStyleCnt="0"/>
      <dgm:spPr/>
    </dgm:pt>
    <dgm:pt modelId="{B967B5D2-7634-4862-BFAF-9DDA1EF98070}" type="pres">
      <dgm:prSet presAssocID="{B80CA30D-7262-4C6E-83D0-A0EBA5F75D4C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7449DAB-CB29-4E7A-9C86-916ADFA340F5}" type="pres">
      <dgm:prSet presAssocID="{B80CA30D-7262-4C6E-83D0-A0EBA5F75D4C}" presName="spacerB" presStyleCnt="0"/>
      <dgm:spPr/>
    </dgm:pt>
    <dgm:pt modelId="{207DF6BB-8FAF-4284-9603-9A3C2A91BBF1}" type="pres">
      <dgm:prSet presAssocID="{BF239E33-AA1F-4A31-90FC-8DB0861A82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36AA86-7975-44C8-822E-4671FA4A3994}" type="pres">
      <dgm:prSet presAssocID="{E847E2D4-5D74-454E-8FA1-FE6053C0BE24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0171BF81-5E8A-4B19-9725-FEDEB9747CAF}" type="pres">
      <dgm:prSet presAssocID="{E847E2D4-5D74-454E-8FA1-FE6053C0BE24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2D9BDD51-D099-4367-9719-2CFB1C3691DD}" type="pres">
      <dgm:prSet presAssocID="{E847E2D4-5D74-454E-8FA1-FE6053C0BE24}" presName="lastNode" presStyleLbl="node1" presStyleIdx="2" presStyleCnt="3" custLinFactNeighborX="73199" custLinFactNeighborY="1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BA65A2-2E72-46F1-80C3-D5421FE30EF6}" srcId="{E847E2D4-5D74-454E-8FA1-FE6053C0BE24}" destId="{BF239E33-AA1F-4A31-90FC-8DB0861A8249}" srcOrd="1" destOrd="0" parTransId="{2EEB126D-3913-4689-B717-8E7E99DDF2BD}" sibTransId="{216B01CA-E6C8-4DD1-BF0E-EEEC34FB317E}"/>
    <dgm:cxn modelId="{4C3F16DA-BDF1-4A07-8966-376CE0822C3C}" type="presOf" srcId="{216B01CA-E6C8-4DD1-BF0E-EEEC34FB317E}" destId="{9236AA86-7975-44C8-822E-4671FA4A3994}" srcOrd="0" destOrd="0" presId="urn:microsoft.com/office/officeart/2005/8/layout/equation2"/>
    <dgm:cxn modelId="{9CA2128F-1523-4EEB-AB80-15271065B902}" type="presOf" srcId="{E847E2D4-5D74-454E-8FA1-FE6053C0BE24}" destId="{252EB12E-AED0-4D4E-BCB7-DED32ECA3E50}" srcOrd="0" destOrd="0" presId="urn:microsoft.com/office/officeart/2005/8/layout/equation2"/>
    <dgm:cxn modelId="{0BC1C651-2709-4EAA-9572-8547087337E9}" type="presOf" srcId="{2F6EBDB2-E834-4D6D-9419-CFE57177BD82}" destId="{2D9BDD51-D099-4367-9719-2CFB1C3691DD}" srcOrd="0" destOrd="0" presId="urn:microsoft.com/office/officeart/2005/8/layout/equation2"/>
    <dgm:cxn modelId="{9E89E904-5332-49B5-A274-17BC5567B72B}" type="presOf" srcId="{BF239E33-AA1F-4A31-90FC-8DB0861A8249}" destId="{207DF6BB-8FAF-4284-9603-9A3C2A91BBF1}" srcOrd="0" destOrd="0" presId="urn:microsoft.com/office/officeart/2005/8/layout/equation2"/>
    <dgm:cxn modelId="{A3F4EFB8-2322-4F78-8780-BBB27BC5A0BA}" srcId="{E847E2D4-5D74-454E-8FA1-FE6053C0BE24}" destId="{2F6EBDB2-E834-4D6D-9419-CFE57177BD82}" srcOrd="2" destOrd="0" parTransId="{E4498354-5EF5-4FAB-9B13-886C9651DF30}" sibTransId="{E1CAC7F6-A72F-4348-8ECC-F2BACB34EBE5}"/>
    <dgm:cxn modelId="{5A2F8972-AB34-4733-AA5B-787C05FBDFFD}" type="presOf" srcId="{21AD4CD1-F51F-4C69-A5D6-068B104CB4A7}" destId="{01062B6B-D549-4A55-BFCB-7F5B42137AC1}" srcOrd="0" destOrd="0" presId="urn:microsoft.com/office/officeart/2005/8/layout/equation2"/>
    <dgm:cxn modelId="{BC744B43-AAF5-42FC-875B-19599923A2DB}" type="presOf" srcId="{B80CA30D-7262-4C6E-83D0-A0EBA5F75D4C}" destId="{B967B5D2-7634-4862-BFAF-9DDA1EF98070}" srcOrd="0" destOrd="0" presId="urn:microsoft.com/office/officeart/2005/8/layout/equation2"/>
    <dgm:cxn modelId="{21D57B3F-485C-4DDD-80DA-2E70B0EB417D}" type="presOf" srcId="{216B01CA-E6C8-4DD1-BF0E-EEEC34FB317E}" destId="{0171BF81-5E8A-4B19-9725-FEDEB9747CAF}" srcOrd="1" destOrd="0" presId="urn:microsoft.com/office/officeart/2005/8/layout/equation2"/>
    <dgm:cxn modelId="{4EDCF6E7-C04B-4CC2-96C1-A42742448F3D}" srcId="{E847E2D4-5D74-454E-8FA1-FE6053C0BE24}" destId="{21AD4CD1-F51F-4C69-A5D6-068B104CB4A7}" srcOrd="0" destOrd="0" parTransId="{CAE8AA9E-9C1A-43BF-8E7A-EAEADAD8D7AB}" sibTransId="{B80CA30D-7262-4C6E-83D0-A0EBA5F75D4C}"/>
    <dgm:cxn modelId="{7ED40FAD-701D-4F87-BBED-2F0A00DF8A03}" type="presParOf" srcId="{252EB12E-AED0-4D4E-BCB7-DED32ECA3E50}" destId="{9C99AF60-7E8E-4F5E-8D8B-A469C3E1A51E}" srcOrd="0" destOrd="0" presId="urn:microsoft.com/office/officeart/2005/8/layout/equation2"/>
    <dgm:cxn modelId="{4A8557D5-B8EB-4580-AF1A-B155E40C03AD}" type="presParOf" srcId="{9C99AF60-7E8E-4F5E-8D8B-A469C3E1A51E}" destId="{01062B6B-D549-4A55-BFCB-7F5B42137AC1}" srcOrd="0" destOrd="0" presId="urn:microsoft.com/office/officeart/2005/8/layout/equation2"/>
    <dgm:cxn modelId="{CD3E4815-817D-4767-A32B-1C8F9F9E8270}" type="presParOf" srcId="{9C99AF60-7E8E-4F5E-8D8B-A469C3E1A51E}" destId="{513DB73D-4145-446E-ADCF-12C7B3881A9E}" srcOrd="1" destOrd="0" presId="urn:microsoft.com/office/officeart/2005/8/layout/equation2"/>
    <dgm:cxn modelId="{CCB2F47F-AD7C-4B98-85BA-A4A835ECEB72}" type="presParOf" srcId="{9C99AF60-7E8E-4F5E-8D8B-A469C3E1A51E}" destId="{B967B5D2-7634-4862-BFAF-9DDA1EF98070}" srcOrd="2" destOrd="0" presId="urn:microsoft.com/office/officeart/2005/8/layout/equation2"/>
    <dgm:cxn modelId="{69803749-8071-4FDF-A417-C616302FB81A}" type="presParOf" srcId="{9C99AF60-7E8E-4F5E-8D8B-A469C3E1A51E}" destId="{47449DAB-CB29-4E7A-9C86-916ADFA340F5}" srcOrd="3" destOrd="0" presId="urn:microsoft.com/office/officeart/2005/8/layout/equation2"/>
    <dgm:cxn modelId="{D2F76034-FE6E-4D45-9199-ED3DFAA10533}" type="presParOf" srcId="{9C99AF60-7E8E-4F5E-8D8B-A469C3E1A51E}" destId="{207DF6BB-8FAF-4284-9603-9A3C2A91BBF1}" srcOrd="4" destOrd="0" presId="urn:microsoft.com/office/officeart/2005/8/layout/equation2"/>
    <dgm:cxn modelId="{C492DA2C-3EB2-4B4D-916B-6C09A5B54912}" type="presParOf" srcId="{252EB12E-AED0-4D4E-BCB7-DED32ECA3E50}" destId="{9236AA86-7975-44C8-822E-4671FA4A3994}" srcOrd="1" destOrd="0" presId="urn:microsoft.com/office/officeart/2005/8/layout/equation2"/>
    <dgm:cxn modelId="{1F306C3A-5811-4A93-8612-B3B0088EC435}" type="presParOf" srcId="{9236AA86-7975-44C8-822E-4671FA4A3994}" destId="{0171BF81-5E8A-4B19-9725-FEDEB9747CAF}" srcOrd="0" destOrd="0" presId="urn:microsoft.com/office/officeart/2005/8/layout/equation2"/>
    <dgm:cxn modelId="{C84D6C5B-F0D7-4830-B024-251E18054361}" type="presParOf" srcId="{252EB12E-AED0-4D4E-BCB7-DED32ECA3E50}" destId="{2D9BDD51-D099-4367-9719-2CFB1C3691D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46AEFB-C2DC-4051-AD45-430629BF96A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7882EE-D0E6-4D00-B177-5CA9332549CF}">
      <dgm:prSet phldrT="[Текст]"/>
      <dgm:spPr/>
      <dgm:t>
        <a:bodyPr/>
        <a:lstStyle/>
        <a:p>
          <a:r>
            <a:rPr lang="ru-RU" dirty="0" smtClean="0"/>
            <a:t>Мобильность </a:t>
          </a:r>
          <a:r>
            <a:rPr lang="ru-RU" dirty="0" smtClean="0"/>
            <a:t>по России</a:t>
          </a:r>
          <a:endParaRPr lang="ru-RU" dirty="0"/>
        </a:p>
      </dgm:t>
    </dgm:pt>
    <dgm:pt modelId="{CE883CD6-6630-4D66-9DFF-B70033EE3D4F}" type="parTrans" cxnId="{FA672773-B7D4-4BDB-A10E-7B58830BF267}">
      <dgm:prSet/>
      <dgm:spPr/>
      <dgm:t>
        <a:bodyPr/>
        <a:lstStyle/>
        <a:p>
          <a:endParaRPr lang="ru-RU"/>
        </a:p>
      </dgm:t>
    </dgm:pt>
    <dgm:pt modelId="{4F5858E0-6739-4CC3-8686-B4A9A36CC773}" type="sibTrans" cxnId="{FA672773-B7D4-4BDB-A10E-7B58830BF267}">
      <dgm:prSet/>
      <dgm:spPr/>
      <dgm:t>
        <a:bodyPr/>
        <a:lstStyle/>
        <a:p>
          <a:endParaRPr lang="ru-RU"/>
        </a:p>
      </dgm:t>
    </dgm:pt>
    <dgm:pt modelId="{2EE49789-82D3-46B7-B351-AF656A0FE938}">
      <dgm:prSet phldrT="[Текст]" custT="1"/>
      <dgm:spPr/>
      <dgm:t>
        <a:bodyPr/>
        <a:lstStyle/>
        <a:p>
          <a:r>
            <a:rPr lang="ru-RU" sz="1600" dirty="0" smtClean="0"/>
            <a:t>125 поездок с целью участия в международных конференциях и конференциях с международным участием;</a:t>
          </a:r>
          <a:endParaRPr lang="ru-RU" sz="1600" dirty="0"/>
        </a:p>
      </dgm:t>
    </dgm:pt>
    <dgm:pt modelId="{2DE5ABA1-CF4D-4193-A3C6-5268BCE54E0E}" type="parTrans" cxnId="{DEBADCF2-5497-4981-9678-01684635EC28}">
      <dgm:prSet/>
      <dgm:spPr/>
      <dgm:t>
        <a:bodyPr/>
        <a:lstStyle/>
        <a:p>
          <a:endParaRPr lang="ru-RU"/>
        </a:p>
      </dgm:t>
    </dgm:pt>
    <dgm:pt modelId="{F781FA2E-C1E2-43EE-8F01-3F9056C80CBA}" type="sibTrans" cxnId="{DEBADCF2-5497-4981-9678-01684635EC28}">
      <dgm:prSet/>
      <dgm:spPr/>
      <dgm:t>
        <a:bodyPr/>
        <a:lstStyle/>
        <a:p>
          <a:endParaRPr lang="ru-RU"/>
        </a:p>
      </dgm:t>
    </dgm:pt>
    <dgm:pt modelId="{6588F32A-C3CF-4353-8181-F679C0EE2F92}">
      <dgm:prSet phldrT="[Текст]" custT="1"/>
      <dgm:spPr/>
      <dgm:t>
        <a:bodyPr/>
        <a:lstStyle/>
        <a:p>
          <a:r>
            <a:rPr lang="ru-RU" sz="1600" dirty="0" smtClean="0"/>
            <a:t>11 поездок с целью прохождения стажировки. </a:t>
          </a:r>
          <a:endParaRPr lang="ru-RU" sz="1600" dirty="0"/>
        </a:p>
      </dgm:t>
    </dgm:pt>
    <dgm:pt modelId="{C426CA39-FFB5-4235-A655-C0EDB97C9295}" type="parTrans" cxnId="{AC929823-8B80-4309-AE32-3B65B4B9B3FA}">
      <dgm:prSet/>
      <dgm:spPr/>
      <dgm:t>
        <a:bodyPr/>
        <a:lstStyle/>
        <a:p>
          <a:endParaRPr lang="ru-RU"/>
        </a:p>
      </dgm:t>
    </dgm:pt>
    <dgm:pt modelId="{322BF3AF-A1F1-4FB7-831D-EF9EFC626F5A}" type="sibTrans" cxnId="{AC929823-8B80-4309-AE32-3B65B4B9B3FA}">
      <dgm:prSet/>
      <dgm:spPr/>
      <dgm:t>
        <a:bodyPr/>
        <a:lstStyle/>
        <a:p>
          <a:endParaRPr lang="ru-RU"/>
        </a:p>
      </dgm:t>
    </dgm:pt>
    <dgm:pt modelId="{C82BEFC2-05ED-4B29-AA07-554B2F3497DA}">
      <dgm:prSet phldrT="[Текст]"/>
      <dgm:spPr/>
      <dgm:t>
        <a:bodyPr/>
        <a:lstStyle/>
        <a:p>
          <a:r>
            <a:rPr lang="ru-RU" dirty="0" smtClean="0"/>
            <a:t>Мобильность </a:t>
          </a:r>
          <a:r>
            <a:rPr lang="ru-RU" dirty="0" smtClean="0"/>
            <a:t>за границу</a:t>
          </a:r>
          <a:endParaRPr lang="ru-RU" dirty="0"/>
        </a:p>
      </dgm:t>
    </dgm:pt>
    <dgm:pt modelId="{5FDFA6F1-4A5F-493B-9101-D8D3E6A9EE47}" type="parTrans" cxnId="{023F5802-2F0A-4F7E-9E4B-8E45C331BB37}">
      <dgm:prSet/>
      <dgm:spPr/>
      <dgm:t>
        <a:bodyPr/>
        <a:lstStyle/>
        <a:p>
          <a:endParaRPr lang="ru-RU"/>
        </a:p>
      </dgm:t>
    </dgm:pt>
    <dgm:pt modelId="{BCC3251C-FFAA-4F35-B407-C60B50AD8B96}" type="sibTrans" cxnId="{023F5802-2F0A-4F7E-9E4B-8E45C331BB37}">
      <dgm:prSet/>
      <dgm:spPr/>
      <dgm:t>
        <a:bodyPr/>
        <a:lstStyle/>
        <a:p>
          <a:endParaRPr lang="ru-RU"/>
        </a:p>
      </dgm:t>
    </dgm:pt>
    <dgm:pt modelId="{6CF8CA66-353F-4E36-8244-0254A5E75DBA}">
      <dgm:prSet phldrT="[Текст]" custT="1"/>
      <dgm:spPr/>
      <dgm:t>
        <a:bodyPr/>
        <a:lstStyle/>
        <a:p>
          <a:r>
            <a:rPr lang="ru-RU" sz="1900" dirty="0" smtClean="0"/>
            <a:t> </a:t>
          </a:r>
          <a:r>
            <a:rPr lang="ru-RU" sz="1600" dirty="0" smtClean="0"/>
            <a:t>32 поездки с целью участия в международных конференциях;</a:t>
          </a:r>
          <a:endParaRPr lang="ru-RU" sz="1600" dirty="0"/>
        </a:p>
      </dgm:t>
    </dgm:pt>
    <dgm:pt modelId="{B815FF72-4936-4DDB-ACEF-9DCACC8B0BCA}" type="parTrans" cxnId="{5DE3E7C2-7E49-41EB-8439-C77C079F1C91}">
      <dgm:prSet/>
      <dgm:spPr/>
      <dgm:t>
        <a:bodyPr/>
        <a:lstStyle/>
        <a:p>
          <a:endParaRPr lang="ru-RU"/>
        </a:p>
      </dgm:t>
    </dgm:pt>
    <dgm:pt modelId="{383E22C1-E833-4C50-B9D2-2F096E951B0E}" type="sibTrans" cxnId="{5DE3E7C2-7E49-41EB-8439-C77C079F1C91}">
      <dgm:prSet/>
      <dgm:spPr/>
      <dgm:t>
        <a:bodyPr/>
        <a:lstStyle/>
        <a:p>
          <a:endParaRPr lang="ru-RU"/>
        </a:p>
      </dgm:t>
    </dgm:pt>
    <dgm:pt modelId="{D91F2FE3-1DE5-4552-BD53-08EAB8273298}">
      <dgm:prSet phldrT="[Текст]" custT="1"/>
      <dgm:spPr/>
      <dgm:t>
        <a:bodyPr/>
        <a:lstStyle/>
        <a:p>
          <a:r>
            <a:rPr lang="ru-RU" sz="1600" dirty="0" smtClean="0"/>
            <a:t> 62 поездки с целью прохождения стажировки. </a:t>
          </a:r>
          <a:endParaRPr lang="ru-RU" sz="1600" dirty="0"/>
        </a:p>
      </dgm:t>
    </dgm:pt>
    <dgm:pt modelId="{A778F64B-965A-4444-BB5A-A5CB5BC2D8DA}" type="parTrans" cxnId="{F3CC3A54-E09F-4F12-B0D2-DA8F73431331}">
      <dgm:prSet/>
      <dgm:spPr/>
      <dgm:t>
        <a:bodyPr/>
        <a:lstStyle/>
        <a:p>
          <a:endParaRPr lang="ru-RU"/>
        </a:p>
      </dgm:t>
    </dgm:pt>
    <dgm:pt modelId="{E77C32CE-E40D-4620-AF2A-CAFE97E6DAF9}" type="sibTrans" cxnId="{F3CC3A54-E09F-4F12-B0D2-DA8F73431331}">
      <dgm:prSet/>
      <dgm:spPr/>
      <dgm:t>
        <a:bodyPr/>
        <a:lstStyle/>
        <a:p>
          <a:endParaRPr lang="ru-RU"/>
        </a:p>
      </dgm:t>
    </dgm:pt>
    <dgm:pt modelId="{5FED150B-BDD5-407F-A64F-0EB7D158D49B}" type="pres">
      <dgm:prSet presAssocID="{2846AEFB-C2DC-4051-AD45-430629BF96A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723A95-15F5-4EE5-970E-5D858014C407}" type="pres">
      <dgm:prSet presAssocID="{2E7882EE-D0E6-4D00-B177-5CA9332549CF}" presName="linNode" presStyleCnt="0"/>
      <dgm:spPr/>
    </dgm:pt>
    <dgm:pt modelId="{5EA925BA-FED5-4BA2-8F80-4F47B3EB7F35}" type="pres">
      <dgm:prSet presAssocID="{2E7882EE-D0E6-4D00-B177-5CA9332549C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7DF3C-3C0A-48C0-8F92-910CF50E3A74}" type="pres">
      <dgm:prSet presAssocID="{2E7882EE-D0E6-4D00-B177-5CA9332549C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AE0BF-12C2-4E61-85F3-D788F4EE7E78}" type="pres">
      <dgm:prSet presAssocID="{4F5858E0-6739-4CC3-8686-B4A9A36CC773}" presName="spacing" presStyleCnt="0"/>
      <dgm:spPr/>
    </dgm:pt>
    <dgm:pt modelId="{9536163A-DE4B-4DE0-8261-9BBC147C10DD}" type="pres">
      <dgm:prSet presAssocID="{C82BEFC2-05ED-4B29-AA07-554B2F3497DA}" presName="linNode" presStyleCnt="0"/>
      <dgm:spPr/>
    </dgm:pt>
    <dgm:pt modelId="{A147A3E3-1F86-4ACB-B6C5-236AA4EC7B52}" type="pres">
      <dgm:prSet presAssocID="{C82BEFC2-05ED-4B29-AA07-554B2F3497D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D1B2E-26A2-4E16-B401-0B9636CBA625}" type="pres">
      <dgm:prSet presAssocID="{C82BEFC2-05ED-4B29-AA07-554B2F3497D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330ADB-69B8-4A47-B80C-0678DD7889C0}" type="presOf" srcId="{6588F32A-C3CF-4353-8181-F679C0EE2F92}" destId="{77B7DF3C-3C0A-48C0-8F92-910CF50E3A74}" srcOrd="0" destOrd="1" presId="urn:microsoft.com/office/officeart/2005/8/layout/vList6"/>
    <dgm:cxn modelId="{CEA5E4E9-AF9A-42E8-AC8B-220916AA1424}" type="presOf" srcId="{D91F2FE3-1DE5-4552-BD53-08EAB8273298}" destId="{BCAD1B2E-26A2-4E16-B401-0B9636CBA625}" srcOrd="0" destOrd="1" presId="urn:microsoft.com/office/officeart/2005/8/layout/vList6"/>
    <dgm:cxn modelId="{196F1245-0572-4BD8-B9C6-963FBB5689C9}" type="presOf" srcId="{C82BEFC2-05ED-4B29-AA07-554B2F3497DA}" destId="{A147A3E3-1F86-4ACB-B6C5-236AA4EC7B52}" srcOrd="0" destOrd="0" presId="urn:microsoft.com/office/officeart/2005/8/layout/vList6"/>
    <dgm:cxn modelId="{F3CC3A54-E09F-4F12-B0D2-DA8F73431331}" srcId="{C82BEFC2-05ED-4B29-AA07-554B2F3497DA}" destId="{D91F2FE3-1DE5-4552-BD53-08EAB8273298}" srcOrd="1" destOrd="0" parTransId="{A778F64B-965A-4444-BB5A-A5CB5BC2D8DA}" sibTransId="{E77C32CE-E40D-4620-AF2A-CAFE97E6DAF9}"/>
    <dgm:cxn modelId="{FA672773-B7D4-4BDB-A10E-7B58830BF267}" srcId="{2846AEFB-C2DC-4051-AD45-430629BF96AE}" destId="{2E7882EE-D0E6-4D00-B177-5CA9332549CF}" srcOrd="0" destOrd="0" parTransId="{CE883CD6-6630-4D66-9DFF-B70033EE3D4F}" sibTransId="{4F5858E0-6739-4CC3-8686-B4A9A36CC773}"/>
    <dgm:cxn modelId="{AC929823-8B80-4309-AE32-3B65B4B9B3FA}" srcId="{2E7882EE-D0E6-4D00-B177-5CA9332549CF}" destId="{6588F32A-C3CF-4353-8181-F679C0EE2F92}" srcOrd="1" destOrd="0" parTransId="{C426CA39-FFB5-4235-A655-C0EDB97C9295}" sibTransId="{322BF3AF-A1F1-4FB7-831D-EF9EFC626F5A}"/>
    <dgm:cxn modelId="{023F5802-2F0A-4F7E-9E4B-8E45C331BB37}" srcId="{2846AEFB-C2DC-4051-AD45-430629BF96AE}" destId="{C82BEFC2-05ED-4B29-AA07-554B2F3497DA}" srcOrd="1" destOrd="0" parTransId="{5FDFA6F1-4A5F-493B-9101-D8D3E6A9EE47}" sibTransId="{BCC3251C-FFAA-4F35-B407-C60B50AD8B96}"/>
    <dgm:cxn modelId="{A55C7053-4238-45FE-AF00-577B594E64CF}" type="presOf" srcId="{2E7882EE-D0E6-4D00-B177-5CA9332549CF}" destId="{5EA925BA-FED5-4BA2-8F80-4F47B3EB7F35}" srcOrd="0" destOrd="0" presId="urn:microsoft.com/office/officeart/2005/8/layout/vList6"/>
    <dgm:cxn modelId="{5DE3E7C2-7E49-41EB-8439-C77C079F1C91}" srcId="{C82BEFC2-05ED-4B29-AA07-554B2F3497DA}" destId="{6CF8CA66-353F-4E36-8244-0254A5E75DBA}" srcOrd="0" destOrd="0" parTransId="{B815FF72-4936-4DDB-ACEF-9DCACC8B0BCA}" sibTransId="{383E22C1-E833-4C50-B9D2-2F096E951B0E}"/>
    <dgm:cxn modelId="{DEBADCF2-5497-4981-9678-01684635EC28}" srcId="{2E7882EE-D0E6-4D00-B177-5CA9332549CF}" destId="{2EE49789-82D3-46B7-B351-AF656A0FE938}" srcOrd="0" destOrd="0" parTransId="{2DE5ABA1-CF4D-4193-A3C6-5268BCE54E0E}" sibTransId="{F781FA2E-C1E2-43EE-8F01-3F9056C80CBA}"/>
    <dgm:cxn modelId="{DD7C205A-CC90-49DE-804B-AE0B59795602}" type="presOf" srcId="{2846AEFB-C2DC-4051-AD45-430629BF96AE}" destId="{5FED150B-BDD5-407F-A64F-0EB7D158D49B}" srcOrd="0" destOrd="0" presId="urn:microsoft.com/office/officeart/2005/8/layout/vList6"/>
    <dgm:cxn modelId="{18FFA265-3AF8-4C96-82DD-EDF237A58DD6}" type="presOf" srcId="{2EE49789-82D3-46B7-B351-AF656A0FE938}" destId="{77B7DF3C-3C0A-48C0-8F92-910CF50E3A74}" srcOrd="0" destOrd="0" presId="urn:microsoft.com/office/officeart/2005/8/layout/vList6"/>
    <dgm:cxn modelId="{DDB70739-F2EE-40AA-B97D-1CE415766CC4}" type="presOf" srcId="{6CF8CA66-353F-4E36-8244-0254A5E75DBA}" destId="{BCAD1B2E-26A2-4E16-B401-0B9636CBA625}" srcOrd="0" destOrd="0" presId="urn:microsoft.com/office/officeart/2005/8/layout/vList6"/>
    <dgm:cxn modelId="{2B264F7D-C24A-4AFC-A6AF-065D4BEDBE1E}" type="presParOf" srcId="{5FED150B-BDD5-407F-A64F-0EB7D158D49B}" destId="{F9723A95-15F5-4EE5-970E-5D858014C407}" srcOrd="0" destOrd="0" presId="urn:microsoft.com/office/officeart/2005/8/layout/vList6"/>
    <dgm:cxn modelId="{CC2D3033-BCDC-4F73-A18A-4FD1D91CDA5E}" type="presParOf" srcId="{F9723A95-15F5-4EE5-970E-5D858014C407}" destId="{5EA925BA-FED5-4BA2-8F80-4F47B3EB7F35}" srcOrd="0" destOrd="0" presId="urn:microsoft.com/office/officeart/2005/8/layout/vList6"/>
    <dgm:cxn modelId="{917EEA15-7967-40A6-BE18-5CA8F4A58A07}" type="presParOf" srcId="{F9723A95-15F5-4EE5-970E-5D858014C407}" destId="{77B7DF3C-3C0A-48C0-8F92-910CF50E3A74}" srcOrd="1" destOrd="0" presId="urn:microsoft.com/office/officeart/2005/8/layout/vList6"/>
    <dgm:cxn modelId="{77A96422-97FB-4826-9B10-DDFE806C9024}" type="presParOf" srcId="{5FED150B-BDD5-407F-A64F-0EB7D158D49B}" destId="{C3EAE0BF-12C2-4E61-85F3-D788F4EE7E78}" srcOrd="1" destOrd="0" presId="urn:microsoft.com/office/officeart/2005/8/layout/vList6"/>
    <dgm:cxn modelId="{D6ED5939-94E4-4305-B450-9942D9679EEB}" type="presParOf" srcId="{5FED150B-BDD5-407F-A64F-0EB7D158D49B}" destId="{9536163A-DE4B-4DE0-8261-9BBC147C10DD}" srcOrd="2" destOrd="0" presId="urn:microsoft.com/office/officeart/2005/8/layout/vList6"/>
    <dgm:cxn modelId="{3BBAC3B4-4DD8-4F53-8AE6-D72F8930EFBB}" type="presParOf" srcId="{9536163A-DE4B-4DE0-8261-9BBC147C10DD}" destId="{A147A3E3-1F86-4ACB-B6C5-236AA4EC7B52}" srcOrd="0" destOrd="0" presId="urn:microsoft.com/office/officeart/2005/8/layout/vList6"/>
    <dgm:cxn modelId="{F79DFD8A-B9A0-4537-ABFC-2A56575D6278}" type="presParOf" srcId="{9536163A-DE4B-4DE0-8261-9BBC147C10DD}" destId="{BCAD1B2E-26A2-4E16-B401-0B9636CBA62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E59378-5B88-4631-847A-342724B5E93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637240-C7E4-4F65-AB29-DCF942A16BFD}">
      <dgm:prSet phldrT="[Текст]"/>
      <dgm:spPr/>
      <dgm:t>
        <a:bodyPr/>
        <a:lstStyle/>
        <a:p>
          <a:r>
            <a:rPr lang="ru-RU" dirty="0" smtClean="0"/>
            <a:t>Стажировки</a:t>
          </a:r>
          <a:endParaRPr lang="ru-RU" dirty="0"/>
        </a:p>
      </dgm:t>
    </dgm:pt>
    <dgm:pt modelId="{81597438-BAE0-4F96-97C3-7542B492EC12}" type="parTrans" cxnId="{A4CC025A-33E3-4DF5-9854-941966533793}">
      <dgm:prSet/>
      <dgm:spPr/>
      <dgm:t>
        <a:bodyPr/>
        <a:lstStyle/>
        <a:p>
          <a:endParaRPr lang="ru-RU"/>
        </a:p>
      </dgm:t>
    </dgm:pt>
    <dgm:pt modelId="{B02103F0-0C20-4EF1-80DC-E65AA4EFFE5E}" type="sibTrans" cxnId="{A4CC025A-33E3-4DF5-9854-941966533793}">
      <dgm:prSet/>
      <dgm:spPr/>
      <dgm:t>
        <a:bodyPr/>
        <a:lstStyle/>
        <a:p>
          <a:endParaRPr lang="ru-RU"/>
        </a:p>
      </dgm:t>
    </dgm:pt>
    <dgm:pt modelId="{6BBFCEB1-FF8A-4219-911E-BEAC38196ED6}">
      <dgm:prSet phldrT="[Текст]"/>
      <dgm:spPr/>
      <dgm:t>
        <a:bodyPr/>
        <a:lstStyle/>
        <a:p>
          <a:r>
            <a:rPr lang="ru-RU" dirty="0" smtClean="0"/>
            <a:t>195 НПР</a:t>
          </a:r>
          <a:endParaRPr lang="ru-RU" dirty="0"/>
        </a:p>
      </dgm:t>
    </dgm:pt>
    <dgm:pt modelId="{61A098EA-DCD3-4067-B019-DB88240F5654}" type="parTrans" cxnId="{6EC885DD-BBF0-4EDD-89A2-F70C8CE12ABD}">
      <dgm:prSet/>
      <dgm:spPr/>
      <dgm:t>
        <a:bodyPr/>
        <a:lstStyle/>
        <a:p>
          <a:endParaRPr lang="ru-RU"/>
        </a:p>
      </dgm:t>
    </dgm:pt>
    <dgm:pt modelId="{57521339-B939-4FDF-A346-6B0F5C07A21C}" type="sibTrans" cxnId="{6EC885DD-BBF0-4EDD-89A2-F70C8CE12ABD}">
      <dgm:prSet/>
      <dgm:spPr/>
      <dgm:t>
        <a:bodyPr/>
        <a:lstStyle/>
        <a:p>
          <a:endParaRPr lang="ru-RU"/>
        </a:p>
      </dgm:t>
    </dgm:pt>
    <dgm:pt modelId="{C5EAD4AE-60F3-4799-B415-C09317D7E716}">
      <dgm:prSet phldrT="[Текст]"/>
      <dgm:spPr/>
      <dgm:t>
        <a:bodyPr/>
        <a:lstStyle/>
        <a:p>
          <a:r>
            <a:rPr lang="ru-RU" dirty="0" smtClean="0"/>
            <a:t>Конференции</a:t>
          </a:r>
          <a:endParaRPr lang="ru-RU" dirty="0"/>
        </a:p>
      </dgm:t>
    </dgm:pt>
    <dgm:pt modelId="{73D9CDB2-9B2C-4BB5-B447-2F10A4C44542}" type="parTrans" cxnId="{25EB3D68-4FD1-42AA-BD5E-0795756EB5AF}">
      <dgm:prSet/>
      <dgm:spPr/>
      <dgm:t>
        <a:bodyPr/>
        <a:lstStyle/>
        <a:p>
          <a:endParaRPr lang="ru-RU"/>
        </a:p>
      </dgm:t>
    </dgm:pt>
    <dgm:pt modelId="{3ED96958-350A-4B59-8D35-5534E620E18D}" type="sibTrans" cxnId="{25EB3D68-4FD1-42AA-BD5E-0795756EB5AF}">
      <dgm:prSet/>
      <dgm:spPr/>
      <dgm:t>
        <a:bodyPr/>
        <a:lstStyle/>
        <a:p>
          <a:endParaRPr lang="ru-RU"/>
        </a:p>
      </dgm:t>
    </dgm:pt>
    <dgm:pt modelId="{330F5B27-7635-4093-9783-CFBA58780E7D}">
      <dgm:prSet phldrT="[Текст]"/>
      <dgm:spPr/>
      <dgm:t>
        <a:bodyPr/>
        <a:lstStyle/>
        <a:p>
          <a:r>
            <a:rPr lang="ru-RU" dirty="0" smtClean="0"/>
            <a:t>72 НПР</a:t>
          </a:r>
          <a:endParaRPr lang="ru-RU" dirty="0"/>
        </a:p>
      </dgm:t>
    </dgm:pt>
    <dgm:pt modelId="{7EC822FD-9AAE-4032-B5B2-4A9D8AB1D94B}" type="sibTrans" cxnId="{7007B5A5-985B-4B6B-A4FE-CDF0AE8A78BB}">
      <dgm:prSet/>
      <dgm:spPr/>
      <dgm:t>
        <a:bodyPr/>
        <a:lstStyle/>
        <a:p>
          <a:endParaRPr lang="ru-RU"/>
        </a:p>
      </dgm:t>
    </dgm:pt>
    <dgm:pt modelId="{129A2A56-C79C-4F76-95B4-FA18CA72817F}" type="parTrans" cxnId="{7007B5A5-985B-4B6B-A4FE-CDF0AE8A78BB}">
      <dgm:prSet/>
      <dgm:spPr/>
      <dgm:t>
        <a:bodyPr/>
        <a:lstStyle/>
        <a:p>
          <a:endParaRPr lang="ru-RU"/>
        </a:p>
      </dgm:t>
    </dgm:pt>
    <dgm:pt modelId="{EF4D5078-3CE1-4E22-AD0B-0CA5772577BA}" type="pres">
      <dgm:prSet presAssocID="{A3E59378-5B88-4631-847A-342724B5E9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201E2C-3A8E-42D8-8B03-7E217BDBF784}" type="pres">
      <dgm:prSet presAssocID="{72637240-C7E4-4F65-AB29-DCF942A16BFD}" presName="linNode" presStyleCnt="0"/>
      <dgm:spPr/>
    </dgm:pt>
    <dgm:pt modelId="{47D81EDB-294C-47E7-AF16-B849011F8B63}" type="pres">
      <dgm:prSet presAssocID="{72637240-C7E4-4F65-AB29-DCF942A16BFD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E524A5-DE8C-42E8-BE79-429AB0C3DE5C}" type="pres">
      <dgm:prSet presAssocID="{72637240-C7E4-4F65-AB29-DCF942A16BFD}" presName="descendantText" presStyleLbl="alignAccFollowNode1" presStyleIdx="0" presStyleCnt="2" custLinFactNeighborX="-4456" custLinFactNeighborY="-4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206306-7A43-4B13-9A93-59AFD302C7B1}" type="pres">
      <dgm:prSet presAssocID="{B02103F0-0C20-4EF1-80DC-E65AA4EFFE5E}" presName="sp" presStyleCnt="0"/>
      <dgm:spPr/>
    </dgm:pt>
    <dgm:pt modelId="{96B72E47-BB64-4A70-90AC-1C61423EFE6B}" type="pres">
      <dgm:prSet presAssocID="{C5EAD4AE-60F3-4799-B415-C09317D7E716}" presName="linNode" presStyleCnt="0"/>
      <dgm:spPr/>
    </dgm:pt>
    <dgm:pt modelId="{8A371307-D650-4BA2-BC22-B257EA4CD3EF}" type="pres">
      <dgm:prSet presAssocID="{C5EAD4AE-60F3-4799-B415-C09317D7E716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5DBAFE-A3E7-4B1A-91EC-79588C409D19}" type="pres">
      <dgm:prSet presAssocID="{C5EAD4AE-60F3-4799-B415-C09317D7E716}" presName="descendantText" presStyleLbl="alignAccFollowNode1" presStyleIdx="1" presStyleCnt="2" custLinFactNeighborX="-1756" custLinFactNeighborY="-2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EB3D68-4FD1-42AA-BD5E-0795756EB5AF}" srcId="{A3E59378-5B88-4631-847A-342724B5E93F}" destId="{C5EAD4AE-60F3-4799-B415-C09317D7E716}" srcOrd="1" destOrd="0" parTransId="{73D9CDB2-9B2C-4BB5-B447-2F10A4C44542}" sibTransId="{3ED96958-350A-4B59-8D35-5534E620E18D}"/>
    <dgm:cxn modelId="{D21D576A-2C11-435C-BDB1-FA3611AEC20F}" type="presOf" srcId="{72637240-C7E4-4F65-AB29-DCF942A16BFD}" destId="{47D81EDB-294C-47E7-AF16-B849011F8B63}" srcOrd="0" destOrd="0" presId="urn:microsoft.com/office/officeart/2005/8/layout/vList5"/>
    <dgm:cxn modelId="{8E78ED92-AECF-4ED8-B7FA-F3E411176F0A}" type="presOf" srcId="{C5EAD4AE-60F3-4799-B415-C09317D7E716}" destId="{8A371307-D650-4BA2-BC22-B257EA4CD3EF}" srcOrd="0" destOrd="0" presId="urn:microsoft.com/office/officeart/2005/8/layout/vList5"/>
    <dgm:cxn modelId="{C59A57E9-376D-40B5-8D86-A3DE3D4C43CF}" type="presOf" srcId="{330F5B27-7635-4093-9783-CFBA58780E7D}" destId="{7A5DBAFE-A3E7-4B1A-91EC-79588C409D19}" srcOrd="0" destOrd="0" presId="urn:microsoft.com/office/officeart/2005/8/layout/vList5"/>
    <dgm:cxn modelId="{478ECA22-A4B9-4041-B723-2BBC656C5C12}" type="presOf" srcId="{A3E59378-5B88-4631-847A-342724B5E93F}" destId="{EF4D5078-3CE1-4E22-AD0B-0CA5772577BA}" srcOrd="0" destOrd="0" presId="urn:microsoft.com/office/officeart/2005/8/layout/vList5"/>
    <dgm:cxn modelId="{A4CC025A-33E3-4DF5-9854-941966533793}" srcId="{A3E59378-5B88-4631-847A-342724B5E93F}" destId="{72637240-C7E4-4F65-AB29-DCF942A16BFD}" srcOrd="0" destOrd="0" parTransId="{81597438-BAE0-4F96-97C3-7542B492EC12}" sibTransId="{B02103F0-0C20-4EF1-80DC-E65AA4EFFE5E}"/>
    <dgm:cxn modelId="{7007B5A5-985B-4B6B-A4FE-CDF0AE8A78BB}" srcId="{C5EAD4AE-60F3-4799-B415-C09317D7E716}" destId="{330F5B27-7635-4093-9783-CFBA58780E7D}" srcOrd="0" destOrd="0" parTransId="{129A2A56-C79C-4F76-95B4-FA18CA72817F}" sibTransId="{7EC822FD-9AAE-4032-B5B2-4A9D8AB1D94B}"/>
    <dgm:cxn modelId="{6AB725B6-CC9E-43E1-812E-C06D78717622}" type="presOf" srcId="{6BBFCEB1-FF8A-4219-911E-BEAC38196ED6}" destId="{92E524A5-DE8C-42E8-BE79-429AB0C3DE5C}" srcOrd="0" destOrd="0" presId="urn:microsoft.com/office/officeart/2005/8/layout/vList5"/>
    <dgm:cxn modelId="{6EC885DD-BBF0-4EDD-89A2-F70C8CE12ABD}" srcId="{72637240-C7E4-4F65-AB29-DCF942A16BFD}" destId="{6BBFCEB1-FF8A-4219-911E-BEAC38196ED6}" srcOrd="0" destOrd="0" parTransId="{61A098EA-DCD3-4067-B019-DB88240F5654}" sibTransId="{57521339-B939-4FDF-A346-6B0F5C07A21C}"/>
    <dgm:cxn modelId="{39988B51-E5EA-4A80-A912-CEC81D01D51B}" type="presParOf" srcId="{EF4D5078-3CE1-4E22-AD0B-0CA5772577BA}" destId="{55201E2C-3A8E-42D8-8B03-7E217BDBF784}" srcOrd="0" destOrd="0" presId="urn:microsoft.com/office/officeart/2005/8/layout/vList5"/>
    <dgm:cxn modelId="{E030A290-2BB4-4F13-AE67-990F2E58387A}" type="presParOf" srcId="{55201E2C-3A8E-42D8-8B03-7E217BDBF784}" destId="{47D81EDB-294C-47E7-AF16-B849011F8B63}" srcOrd="0" destOrd="0" presId="urn:microsoft.com/office/officeart/2005/8/layout/vList5"/>
    <dgm:cxn modelId="{404E9203-8FF4-496C-85BD-5CAA6A1B8D60}" type="presParOf" srcId="{55201E2C-3A8E-42D8-8B03-7E217BDBF784}" destId="{92E524A5-DE8C-42E8-BE79-429AB0C3DE5C}" srcOrd="1" destOrd="0" presId="urn:microsoft.com/office/officeart/2005/8/layout/vList5"/>
    <dgm:cxn modelId="{F3231FE3-F14A-466E-BDD1-225127C0010A}" type="presParOf" srcId="{EF4D5078-3CE1-4E22-AD0B-0CA5772577BA}" destId="{64206306-7A43-4B13-9A93-59AFD302C7B1}" srcOrd="1" destOrd="0" presId="urn:microsoft.com/office/officeart/2005/8/layout/vList5"/>
    <dgm:cxn modelId="{E745D9B2-0190-4279-B0C1-989F4FD2A1D5}" type="presParOf" srcId="{EF4D5078-3CE1-4E22-AD0B-0CA5772577BA}" destId="{96B72E47-BB64-4A70-90AC-1C61423EFE6B}" srcOrd="2" destOrd="0" presId="urn:microsoft.com/office/officeart/2005/8/layout/vList5"/>
    <dgm:cxn modelId="{85BA8432-3E55-437A-91AF-551E6580F7E1}" type="presParOf" srcId="{96B72E47-BB64-4A70-90AC-1C61423EFE6B}" destId="{8A371307-D650-4BA2-BC22-B257EA4CD3EF}" srcOrd="0" destOrd="0" presId="urn:microsoft.com/office/officeart/2005/8/layout/vList5"/>
    <dgm:cxn modelId="{5D87F96B-F8DD-41CA-8ABF-97842F1C35D6}" type="presParOf" srcId="{96B72E47-BB64-4A70-90AC-1C61423EFE6B}" destId="{7A5DBAFE-A3E7-4B1A-91EC-79588C409D1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062B6B-D549-4A55-BFCB-7F5B42137AC1}">
      <dsp:nvSpPr>
        <dsp:cNvPr id="0" name=""/>
        <dsp:cNvSpPr/>
      </dsp:nvSpPr>
      <dsp:spPr>
        <a:xfrm>
          <a:off x="1055221" y="2446"/>
          <a:ext cx="1699766" cy="16997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136 </a:t>
          </a:r>
          <a:r>
            <a:rPr lang="ru-RU" sz="2000" kern="1200" dirty="0" smtClean="0"/>
            <a:t>Мобильность  Россия</a:t>
          </a:r>
          <a:endParaRPr lang="ru-RU" sz="2000" kern="1200" dirty="0"/>
        </a:p>
      </dsp:txBody>
      <dsp:txXfrm>
        <a:off x="1304146" y="251371"/>
        <a:ext cx="1201916" cy="1201916"/>
      </dsp:txXfrm>
    </dsp:sp>
    <dsp:sp modelId="{B967B5D2-7634-4862-BFAF-9DDA1EF98070}">
      <dsp:nvSpPr>
        <dsp:cNvPr id="0" name=""/>
        <dsp:cNvSpPr/>
      </dsp:nvSpPr>
      <dsp:spPr>
        <a:xfrm>
          <a:off x="1412172" y="1840233"/>
          <a:ext cx="985864" cy="98586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1542848" y="2217227"/>
        <a:ext cx="724512" cy="231876"/>
      </dsp:txXfrm>
    </dsp:sp>
    <dsp:sp modelId="{207DF6BB-8FAF-4284-9603-9A3C2A91BBF1}">
      <dsp:nvSpPr>
        <dsp:cNvPr id="0" name=""/>
        <dsp:cNvSpPr/>
      </dsp:nvSpPr>
      <dsp:spPr>
        <a:xfrm>
          <a:off x="1055221" y="2964119"/>
          <a:ext cx="1699766" cy="16997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94 </a:t>
          </a:r>
          <a:r>
            <a:rPr lang="ru-RU" sz="2000" kern="1200" dirty="0" smtClean="0"/>
            <a:t>Мобильность заграница</a:t>
          </a:r>
          <a:endParaRPr lang="ru-RU" sz="2000" kern="1200" dirty="0"/>
        </a:p>
      </dsp:txBody>
      <dsp:txXfrm>
        <a:off x="1304146" y="3213044"/>
        <a:ext cx="1201916" cy="1201916"/>
      </dsp:txXfrm>
    </dsp:sp>
    <dsp:sp modelId="{9236AA86-7975-44C8-822E-4671FA4A3994}">
      <dsp:nvSpPr>
        <dsp:cNvPr id="0" name=""/>
        <dsp:cNvSpPr/>
      </dsp:nvSpPr>
      <dsp:spPr>
        <a:xfrm rot="36851">
          <a:off x="3196581" y="2035872"/>
          <a:ext cx="936290" cy="6323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3196586" y="2161317"/>
        <a:ext cx="746596" cy="379388"/>
      </dsp:txXfrm>
    </dsp:sp>
    <dsp:sp modelId="{2D9BDD51-D099-4367-9719-2CFB1C3691DD}">
      <dsp:nvSpPr>
        <dsp:cNvPr id="0" name=""/>
        <dsp:cNvSpPr/>
      </dsp:nvSpPr>
      <dsp:spPr>
        <a:xfrm>
          <a:off x="4521373" y="679667"/>
          <a:ext cx="3399532" cy="33995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230</a:t>
          </a:r>
          <a:r>
            <a:rPr lang="ru-RU" sz="2100" kern="1200" dirty="0" smtClean="0"/>
            <a:t> Участников академической мобильности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766 участников международных мероприятий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 (1 полугодие) </a:t>
          </a:r>
          <a:endParaRPr lang="ru-RU" sz="2100" kern="1200" dirty="0"/>
        </a:p>
      </dsp:txBody>
      <dsp:txXfrm>
        <a:off x="5019223" y="1177517"/>
        <a:ext cx="2403832" cy="24038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7DF3C-3C0A-48C0-8F92-910CF50E3A74}">
      <dsp:nvSpPr>
        <dsp:cNvPr id="0" name=""/>
        <dsp:cNvSpPr/>
      </dsp:nvSpPr>
      <dsp:spPr>
        <a:xfrm>
          <a:off x="3291839" y="578"/>
          <a:ext cx="4937760" cy="22558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125 поездок с целью участия в международных конференциях и конференциях с международным участием;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11 поездок с целью прохождения стажировки. </a:t>
          </a:r>
          <a:endParaRPr lang="ru-RU" sz="1600" kern="1200" dirty="0"/>
        </a:p>
      </dsp:txBody>
      <dsp:txXfrm>
        <a:off x="3291839" y="282553"/>
        <a:ext cx="4091835" cy="1691851"/>
      </dsp:txXfrm>
    </dsp:sp>
    <dsp:sp modelId="{5EA925BA-FED5-4BA2-8F80-4F47B3EB7F35}">
      <dsp:nvSpPr>
        <dsp:cNvPr id="0" name=""/>
        <dsp:cNvSpPr/>
      </dsp:nvSpPr>
      <dsp:spPr>
        <a:xfrm>
          <a:off x="0" y="578"/>
          <a:ext cx="3291839" cy="22558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Мобильность </a:t>
          </a:r>
          <a:r>
            <a:rPr lang="ru-RU" sz="3500" kern="1200" dirty="0" smtClean="0"/>
            <a:t>по России</a:t>
          </a:r>
          <a:endParaRPr lang="ru-RU" sz="3500" kern="1200" dirty="0"/>
        </a:p>
      </dsp:txBody>
      <dsp:txXfrm>
        <a:off x="110119" y="110697"/>
        <a:ext cx="3071601" cy="2035563"/>
      </dsp:txXfrm>
    </dsp:sp>
    <dsp:sp modelId="{BCAD1B2E-26A2-4E16-B401-0B9636CBA625}">
      <dsp:nvSpPr>
        <dsp:cNvPr id="0" name=""/>
        <dsp:cNvSpPr/>
      </dsp:nvSpPr>
      <dsp:spPr>
        <a:xfrm>
          <a:off x="3291839" y="2481960"/>
          <a:ext cx="4937760" cy="22558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 </a:t>
          </a:r>
          <a:r>
            <a:rPr lang="ru-RU" sz="1600" kern="1200" dirty="0" smtClean="0"/>
            <a:t>32 поездки с целью участия в международных конференциях;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62 поездки с целью прохождения стажировки. </a:t>
          </a:r>
          <a:endParaRPr lang="ru-RU" sz="1600" kern="1200" dirty="0"/>
        </a:p>
      </dsp:txBody>
      <dsp:txXfrm>
        <a:off x="3291839" y="2763935"/>
        <a:ext cx="4091835" cy="1691851"/>
      </dsp:txXfrm>
    </dsp:sp>
    <dsp:sp modelId="{A147A3E3-1F86-4ACB-B6C5-236AA4EC7B52}">
      <dsp:nvSpPr>
        <dsp:cNvPr id="0" name=""/>
        <dsp:cNvSpPr/>
      </dsp:nvSpPr>
      <dsp:spPr>
        <a:xfrm>
          <a:off x="0" y="2481960"/>
          <a:ext cx="3291839" cy="22558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Мобильность </a:t>
          </a:r>
          <a:r>
            <a:rPr lang="ru-RU" sz="3500" kern="1200" dirty="0" smtClean="0"/>
            <a:t>за границу</a:t>
          </a:r>
          <a:endParaRPr lang="ru-RU" sz="3500" kern="1200" dirty="0"/>
        </a:p>
      </dsp:txBody>
      <dsp:txXfrm>
        <a:off x="110119" y="2592079"/>
        <a:ext cx="3071601" cy="20355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524A5-DE8C-42E8-BE79-429AB0C3DE5C}">
      <dsp:nvSpPr>
        <dsp:cNvPr id="0" name=""/>
        <dsp:cNvSpPr/>
      </dsp:nvSpPr>
      <dsp:spPr>
        <a:xfrm rot="5400000">
          <a:off x="4245782" y="-1591448"/>
          <a:ext cx="1346786" cy="47416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500" kern="1200" dirty="0" smtClean="0"/>
            <a:t>195 НПР</a:t>
          </a:r>
          <a:endParaRPr lang="ru-RU" sz="6500" kern="1200" dirty="0"/>
        </a:p>
      </dsp:txBody>
      <dsp:txXfrm rot="-5400000">
        <a:off x="2548340" y="171739"/>
        <a:ext cx="4675926" cy="1215296"/>
      </dsp:txXfrm>
    </dsp:sp>
    <dsp:sp modelId="{47D81EDB-294C-47E7-AF16-B849011F8B63}">
      <dsp:nvSpPr>
        <dsp:cNvPr id="0" name=""/>
        <dsp:cNvSpPr/>
      </dsp:nvSpPr>
      <dsp:spPr>
        <a:xfrm>
          <a:off x="0" y="42"/>
          <a:ext cx="2667190" cy="16834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Стажировки</a:t>
          </a:r>
          <a:endParaRPr lang="ru-RU" sz="2800" kern="1200" dirty="0"/>
        </a:p>
      </dsp:txBody>
      <dsp:txXfrm>
        <a:off x="82181" y="82223"/>
        <a:ext cx="2502828" cy="1519121"/>
      </dsp:txXfrm>
    </dsp:sp>
    <dsp:sp modelId="{7A5DBAFE-A3E7-4B1A-91EC-79588C409D19}">
      <dsp:nvSpPr>
        <dsp:cNvPr id="0" name=""/>
        <dsp:cNvSpPr/>
      </dsp:nvSpPr>
      <dsp:spPr>
        <a:xfrm rot="5400000">
          <a:off x="4317796" y="204383"/>
          <a:ext cx="1346786" cy="47416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500" kern="1200" dirty="0" smtClean="0"/>
            <a:t>72 НПР</a:t>
          </a:r>
          <a:endParaRPr lang="ru-RU" sz="6500" kern="1200" dirty="0"/>
        </a:p>
      </dsp:txBody>
      <dsp:txXfrm rot="-5400000">
        <a:off x="2620354" y="1967571"/>
        <a:ext cx="4675926" cy="1215296"/>
      </dsp:txXfrm>
    </dsp:sp>
    <dsp:sp modelId="{8A371307-D650-4BA2-BC22-B257EA4CD3EF}">
      <dsp:nvSpPr>
        <dsp:cNvPr id="0" name=""/>
        <dsp:cNvSpPr/>
      </dsp:nvSpPr>
      <dsp:spPr>
        <a:xfrm>
          <a:off x="0" y="1767699"/>
          <a:ext cx="2667190" cy="16834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Конференции</a:t>
          </a:r>
          <a:endParaRPr lang="ru-RU" sz="2800" kern="1200" dirty="0"/>
        </a:p>
      </dsp:txBody>
      <dsp:txXfrm>
        <a:off x="82181" y="1849880"/>
        <a:ext cx="2502828" cy="1519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ЦЕНТР АКАДЕМИЧЕСКОЙ МОБИЛЬНОСТИ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(ЦАМ)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Команда проекта:</a:t>
            </a:r>
          </a:p>
          <a:p>
            <a:pPr marL="342900" indent="-342900" algn="r"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Коломина Анастасия</a:t>
            </a:r>
          </a:p>
          <a:p>
            <a:pPr marL="342900" indent="-342900" algn="r"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Скорнякова Мария </a:t>
            </a:r>
          </a:p>
          <a:p>
            <a:pPr marL="342900" indent="-342900" algn="r"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Рязанова Анастасия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984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ЦЕНТР АКАДЕМИЧЕСКОЙ МОБИЛЬНОСТИ </a:t>
            </a:r>
            <a:r>
              <a:rPr lang="ru-RU" b="1" dirty="0" smtClean="0"/>
              <a:t> (ЦАМ)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 3. Привлечение в ТГУ талантливых студентов и аспирантов ("Поколение 2020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НПР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 2 Реализация программ международной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внутрироссийской академической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мобильности научно-педагогических работников в форме стажировок, повышения квалификации, профессиональной переподготовки и в других формах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09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Создан регламент конкурсного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отбора на индивидуальную финансовую поддержку участия студентов и аспирантов Национального исследовательского Томского государственного университета в программах краткосрочной исходящей академической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мобильности (на русском и английском языке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Организовано 2 конкурса на финансовую поддержку обучающихся в программах международной мобильности (230 поддержанных студентов и аспирантов).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 краткий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путеводитель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Сибирским Афинам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иностранного студента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двух языках (русский, английский)+ перевод на китайский язык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Ценр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Конфуция) 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Обучающиеся</a:t>
            </a:r>
            <a:br>
              <a:rPr lang="ru-RU" dirty="0" smtClean="0"/>
            </a:br>
            <a:r>
              <a:rPr lang="ru-RU" dirty="0" smtClean="0"/>
              <a:t> основные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27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4588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Знакомство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ТГУ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25.08.2104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– 01.09.2014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+ Международное управление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Летняя школа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 изучению русского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языка 23.08.2014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14.09.2014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ФилФ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Летняя Международная школа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Лидеров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Enactus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05 сентября 2014 г. – 09 сентября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+ Команда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Enactus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Международный полевой симпозиум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«Торфяники Западной Сибири и цикл углерода: прошлое и настоящее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 + ГГФ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Международная полевая школа-семинара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Палеобиогеоценозы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мезозоя и кайнозоя Северного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полушария» +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Таджикистан,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Киргизия,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Казахстан,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Азербайджан, Вьетнам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США, Чехия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, Англия, Германия,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Индия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поддержке ЦАМ организованы Летние школы ТГУ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085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160711"/>
              </p:ext>
            </p:extLst>
          </p:nvPr>
        </p:nvGraphicFramePr>
        <p:xfrm>
          <a:off x="457200" y="1340768"/>
          <a:ext cx="8229600" cy="4666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779096" cy="79208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b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01.01.2013 по 16.10.2014)</a:t>
            </a:r>
            <a:endParaRPr lang="ru-RU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52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039370"/>
              </p:ext>
            </p:extLst>
          </p:nvPr>
        </p:nvGraphicFramePr>
        <p:xfrm>
          <a:off x="457200" y="1268760"/>
          <a:ext cx="8229600" cy="4738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22413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(01.01.2013 по 16.10.2014)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40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251824"/>
              </p:ext>
            </p:extLst>
          </p:nvPr>
        </p:nvGraphicFramePr>
        <p:xfrm>
          <a:off x="457200" y="1268760"/>
          <a:ext cx="8229600" cy="4738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Активность факультетов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790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890685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Научно-педагогические работники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757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279</TotalTime>
  <Words>261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ЦЕНТР АКАДЕМИЧЕСКОЙ МОБИЛЬНОСТИ   (ЦАМ)</vt:lpstr>
      <vt:lpstr>ЦЕНТР АКАДЕМИЧЕСКОЙ МОБИЛЬНОСТИ  (ЦАМ)</vt:lpstr>
      <vt:lpstr>Обучающиеся  основные результаты</vt:lpstr>
      <vt:lpstr>При поддержке ЦАМ организованы Летние школы ТГУ</vt:lpstr>
      <vt:lpstr>ОБУЧАЮЩИЕСЯ  (01.01.2013 по 16.10.2014)</vt:lpstr>
      <vt:lpstr>ОБУЧАЮЩИЕСЯ  (01.01.2013 по 16.10.2014)</vt:lpstr>
      <vt:lpstr>Активность факультетов</vt:lpstr>
      <vt:lpstr>Научно-педагогические работники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пользователь</cp:lastModifiedBy>
  <cp:revision>26</cp:revision>
  <dcterms:created xsi:type="dcterms:W3CDTF">2014-10-16T06:30:50Z</dcterms:created>
  <dcterms:modified xsi:type="dcterms:W3CDTF">2014-10-17T02:15:22Z</dcterms:modified>
</cp:coreProperties>
</file>