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8" r:id="rId4"/>
    <p:sldId id="269" r:id="rId5"/>
    <p:sldId id="270" r:id="rId6"/>
    <p:sldId id="271" r:id="rId7"/>
    <p:sldId id="27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081278-F05F-4A37-BD2A-EC1FD7701E2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A13036-AECA-40D2-9722-E0ABB0176F72}">
      <dgm:prSet phldrT="[Текст]" custT="1"/>
      <dgm:spPr/>
      <dgm:t>
        <a:bodyPr/>
        <a:lstStyle/>
        <a:p>
          <a:r>
            <a:rPr lang="ru-RU" sz="2400" dirty="0" smtClean="0"/>
            <a:t>Проект 1</a:t>
          </a:r>
          <a:endParaRPr lang="ru-RU" sz="2400" dirty="0"/>
        </a:p>
      </dgm:t>
    </dgm:pt>
    <dgm:pt modelId="{E9F1780E-D42F-4805-AC27-1E5069292311}" type="parTrans" cxnId="{F6931689-3D9E-4106-80ED-694D70CF982F}">
      <dgm:prSet/>
      <dgm:spPr/>
      <dgm:t>
        <a:bodyPr/>
        <a:lstStyle/>
        <a:p>
          <a:endParaRPr lang="ru-RU"/>
        </a:p>
      </dgm:t>
    </dgm:pt>
    <dgm:pt modelId="{CD06681D-4121-46F3-A9FF-B0E931083295}" type="sibTrans" cxnId="{F6931689-3D9E-4106-80ED-694D70CF982F}">
      <dgm:prSet/>
      <dgm:spPr/>
      <dgm:t>
        <a:bodyPr/>
        <a:lstStyle/>
        <a:p>
          <a:endParaRPr lang="ru-RU"/>
        </a:p>
      </dgm:t>
    </dgm:pt>
    <dgm:pt modelId="{D05BBA28-D60B-4339-82EE-DB174DC5CD8D}">
      <dgm:prSet phldrT="[Текст]" custT="1"/>
      <dgm:spPr/>
      <dgm:t>
        <a:bodyPr/>
        <a:lstStyle/>
        <a:p>
          <a:r>
            <a:rPr lang="ru-RU" sz="1700" dirty="0" smtClean="0"/>
            <a:t>М 5.3.1. </a:t>
          </a:r>
          <a:r>
            <a:rPr lang="ru-RU" sz="2000" dirty="0" smtClean="0"/>
            <a:t>Разработка системы поддержки инновационной активности сотрудников </a:t>
          </a:r>
          <a:endParaRPr lang="ru-RU" sz="2000" dirty="0"/>
        </a:p>
      </dgm:t>
    </dgm:pt>
    <dgm:pt modelId="{E2EB2E9D-3745-463A-B0EA-8ED8C25898F3}" type="parTrans" cxnId="{16D98C5C-AB55-415A-9A58-A66ADF4CBB56}">
      <dgm:prSet/>
      <dgm:spPr/>
      <dgm:t>
        <a:bodyPr/>
        <a:lstStyle/>
        <a:p>
          <a:endParaRPr lang="ru-RU"/>
        </a:p>
      </dgm:t>
    </dgm:pt>
    <dgm:pt modelId="{E2FABD11-0582-4111-B40C-52D4D50E5C38}" type="sibTrans" cxnId="{16D98C5C-AB55-415A-9A58-A66ADF4CBB56}">
      <dgm:prSet/>
      <dgm:spPr/>
      <dgm:t>
        <a:bodyPr/>
        <a:lstStyle/>
        <a:p>
          <a:endParaRPr lang="ru-RU"/>
        </a:p>
      </dgm:t>
    </dgm:pt>
    <dgm:pt modelId="{3DF7D813-F048-4B34-969F-41A2D4FC54FE}">
      <dgm:prSet phldrT="[Текст]" custT="1"/>
      <dgm:spPr/>
      <dgm:t>
        <a:bodyPr/>
        <a:lstStyle/>
        <a:p>
          <a:r>
            <a:rPr lang="ru-RU" sz="1400" dirty="0" smtClean="0"/>
            <a:t>Проектный менеджер: </a:t>
          </a:r>
          <a:r>
            <a:rPr lang="ru-RU" sz="1400" dirty="0" err="1" smtClean="0"/>
            <a:t>Е.А.Суханова</a:t>
          </a:r>
          <a:r>
            <a:rPr lang="ru-RU" sz="1400" dirty="0" smtClean="0"/>
            <a:t> </a:t>
          </a:r>
          <a:endParaRPr lang="ru-RU" sz="1400" dirty="0"/>
        </a:p>
      </dgm:t>
    </dgm:pt>
    <dgm:pt modelId="{3AAE4AC0-2A0B-4637-B8D4-CF2374ACEAE3}" type="parTrans" cxnId="{57DB31B6-C63F-4056-B1D4-9A4719DDE04D}">
      <dgm:prSet/>
      <dgm:spPr/>
      <dgm:t>
        <a:bodyPr/>
        <a:lstStyle/>
        <a:p>
          <a:endParaRPr lang="ru-RU"/>
        </a:p>
      </dgm:t>
    </dgm:pt>
    <dgm:pt modelId="{7FB2A68E-BC73-4F5E-B8C8-DA95860CC8C8}" type="sibTrans" cxnId="{57DB31B6-C63F-4056-B1D4-9A4719DDE04D}">
      <dgm:prSet/>
      <dgm:spPr/>
      <dgm:t>
        <a:bodyPr/>
        <a:lstStyle/>
        <a:p>
          <a:endParaRPr lang="ru-RU"/>
        </a:p>
      </dgm:t>
    </dgm:pt>
    <dgm:pt modelId="{989718CF-B023-44AD-8652-A32BB26225BA}">
      <dgm:prSet phldrT="[Текст]" custT="1"/>
      <dgm:spPr/>
      <dgm:t>
        <a:bodyPr/>
        <a:lstStyle/>
        <a:p>
          <a:r>
            <a:rPr lang="ru-RU" sz="2400" dirty="0" smtClean="0"/>
            <a:t>Проект 2</a:t>
          </a:r>
          <a:endParaRPr lang="ru-RU" sz="2400" dirty="0"/>
        </a:p>
      </dgm:t>
    </dgm:pt>
    <dgm:pt modelId="{36150CEE-E6DD-438C-8EEB-C2950B6CE725}" type="parTrans" cxnId="{1C3557EB-FA40-44EA-B706-AA74876D7C64}">
      <dgm:prSet/>
      <dgm:spPr/>
      <dgm:t>
        <a:bodyPr/>
        <a:lstStyle/>
        <a:p>
          <a:endParaRPr lang="ru-RU"/>
        </a:p>
      </dgm:t>
    </dgm:pt>
    <dgm:pt modelId="{8875EF86-58C8-43C9-A94C-69B01F38F8C1}" type="sibTrans" cxnId="{1C3557EB-FA40-44EA-B706-AA74876D7C64}">
      <dgm:prSet/>
      <dgm:spPr/>
      <dgm:t>
        <a:bodyPr/>
        <a:lstStyle/>
        <a:p>
          <a:endParaRPr lang="ru-RU"/>
        </a:p>
      </dgm:t>
    </dgm:pt>
    <dgm:pt modelId="{7CE8DAFC-2EF4-4F5B-85FC-96588039FEF4}">
      <dgm:prSet phldrT="[Текст]" custT="1"/>
      <dgm:spPr/>
      <dgm:t>
        <a:bodyPr/>
        <a:lstStyle/>
        <a:p>
          <a:r>
            <a:rPr lang="ru-RU" sz="2000" dirty="0" smtClean="0"/>
            <a:t>М 5.3.2 Аналитическое сопровождение процесса управления изменениями </a:t>
          </a:r>
          <a:endParaRPr lang="ru-RU" sz="2000" dirty="0"/>
        </a:p>
      </dgm:t>
    </dgm:pt>
    <dgm:pt modelId="{4E02F68F-F256-488C-9758-6BC67C52B4C9}" type="parTrans" cxnId="{16C59DD8-E49E-4601-864F-5C5704EC1441}">
      <dgm:prSet/>
      <dgm:spPr/>
      <dgm:t>
        <a:bodyPr/>
        <a:lstStyle/>
        <a:p>
          <a:endParaRPr lang="ru-RU"/>
        </a:p>
      </dgm:t>
    </dgm:pt>
    <dgm:pt modelId="{3FE769F2-8ECE-4D71-A24C-10F06D921F6D}" type="sibTrans" cxnId="{16C59DD8-E49E-4601-864F-5C5704EC1441}">
      <dgm:prSet/>
      <dgm:spPr/>
      <dgm:t>
        <a:bodyPr/>
        <a:lstStyle/>
        <a:p>
          <a:endParaRPr lang="ru-RU"/>
        </a:p>
      </dgm:t>
    </dgm:pt>
    <dgm:pt modelId="{FCB7DA9A-4DB2-4DA7-AB62-19B3123717EB}">
      <dgm:prSet phldrT="[Текст]" custT="1"/>
      <dgm:spPr/>
      <dgm:t>
        <a:bodyPr/>
        <a:lstStyle/>
        <a:p>
          <a:r>
            <a:rPr lang="ru-RU" sz="1400" dirty="0" smtClean="0"/>
            <a:t>Проектный менеджер:</a:t>
          </a:r>
        </a:p>
        <a:p>
          <a:r>
            <a:rPr lang="ru-RU" sz="1400" dirty="0" err="1" smtClean="0"/>
            <a:t>Е.А.Суханова</a:t>
          </a:r>
          <a:r>
            <a:rPr lang="ru-RU" sz="1400" dirty="0" smtClean="0"/>
            <a:t> </a:t>
          </a:r>
        </a:p>
        <a:p>
          <a:r>
            <a:rPr lang="ru-RU" sz="1400" dirty="0" err="1" smtClean="0"/>
            <a:t>А.В.Солоненко</a:t>
          </a:r>
          <a:endParaRPr lang="ru-RU" sz="1400" dirty="0"/>
        </a:p>
      </dgm:t>
    </dgm:pt>
    <dgm:pt modelId="{9C529B26-171E-4C9B-A025-F8423467BF44}" type="parTrans" cxnId="{C9AFA46A-CA74-4A57-BF14-7E93BA8ED8C4}">
      <dgm:prSet/>
      <dgm:spPr/>
      <dgm:t>
        <a:bodyPr/>
        <a:lstStyle/>
        <a:p>
          <a:endParaRPr lang="ru-RU"/>
        </a:p>
      </dgm:t>
    </dgm:pt>
    <dgm:pt modelId="{EB2F6836-49DF-48F4-8462-B0E398CC0B01}" type="sibTrans" cxnId="{C9AFA46A-CA74-4A57-BF14-7E93BA8ED8C4}">
      <dgm:prSet/>
      <dgm:spPr/>
      <dgm:t>
        <a:bodyPr/>
        <a:lstStyle/>
        <a:p>
          <a:endParaRPr lang="ru-RU"/>
        </a:p>
      </dgm:t>
    </dgm:pt>
    <dgm:pt modelId="{B381BB94-14B5-44A7-8C8E-4F0ADD568B64}" type="pres">
      <dgm:prSet presAssocID="{CD081278-F05F-4A37-BD2A-EC1FD7701E2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200AB52-A7DD-4135-878F-10351ACBCDFB}" type="pres">
      <dgm:prSet presAssocID="{A0A13036-AECA-40D2-9722-E0ABB0176F72}" presName="posSpace" presStyleCnt="0"/>
      <dgm:spPr/>
    </dgm:pt>
    <dgm:pt modelId="{609222A5-48AD-49FA-AD0E-A8804673CA71}" type="pres">
      <dgm:prSet presAssocID="{A0A13036-AECA-40D2-9722-E0ABB0176F72}" presName="vertFlow" presStyleCnt="0"/>
      <dgm:spPr/>
    </dgm:pt>
    <dgm:pt modelId="{D0CD5C6F-AB3A-405B-B1D0-B0838C74F8FC}" type="pres">
      <dgm:prSet presAssocID="{A0A13036-AECA-40D2-9722-E0ABB0176F72}" presName="topSpace" presStyleCnt="0"/>
      <dgm:spPr/>
    </dgm:pt>
    <dgm:pt modelId="{B305DED6-9D67-4EEA-B9AD-D4772FB5A65A}" type="pres">
      <dgm:prSet presAssocID="{A0A13036-AECA-40D2-9722-E0ABB0176F72}" presName="firstComp" presStyleCnt="0"/>
      <dgm:spPr/>
    </dgm:pt>
    <dgm:pt modelId="{BEC09C1F-1DAE-42D5-A978-4F1F496E9DDA}" type="pres">
      <dgm:prSet presAssocID="{A0A13036-AECA-40D2-9722-E0ABB0176F72}" presName="firstChild" presStyleLbl="bgAccFollowNode1" presStyleIdx="0" presStyleCnt="4"/>
      <dgm:spPr/>
      <dgm:t>
        <a:bodyPr/>
        <a:lstStyle/>
        <a:p>
          <a:endParaRPr lang="ru-RU"/>
        </a:p>
      </dgm:t>
    </dgm:pt>
    <dgm:pt modelId="{9F4B2B35-483B-4CFE-90A4-E8B7863721FF}" type="pres">
      <dgm:prSet presAssocID="{A0A13036-AECA-40D2-9722-E0ABB0176F72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5AA0BB-9E94-423D-9AD6-E5055FBA5E0C}" type="pres">
      <dgm:prSet presAssocID="{3DF7D813-F048-4B34-969F-41A2D4FC54FE}" presName="comp" presStyleCnt="0"/>
      <dgm:spPr/>
    </dgm:pt>
    <dgm:pt modelId="{FF62264D-C4CD-45DE-9AFD-20D1539F7477}" type="pres">
      <dgm:prSet presAssocID="{3DF7D813-F048-4B34-969F-41A2D4FC54FE}" presName="child" presStyleLbl="bgAccFollowNode1" presStyleIdx="1" presStyleCnt="4" custScaleY="64638"/>
      <dgm:spPr/>
      <dgm:t>
        <a:bodyPr/>
        <a:lstStyle/>
        <a:p>
          <a:endParaRPr lang="ru-RU"/>
        </a:p>
      </dgm:t>
    </dgm:pt>
    <dgm:pt modelId="{537F1644-9773-468B-894C-58BF9C438BF4}" type="pres">
      <dgm:prSet presAssocID="{3DF7D813-F048-4B34-969F-41A2D4FC54FE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2D066-D833-4562-9243-AD905A3DD935}" type="pres">
      <dgm:prSet presAssocID="{A0A13036-AECA-40D2-9722-E0ABB0176F72}" presName="negSpace" presStyleCnt="0"/>
      <dgm:spPr/>
    </dgm:pt>
    <dgm:pt modelId="{5DBF53B2-CAE7-449E-900A-8CEBC2AE15CF}" type="pres">
      <dgm:prSet presAssocID="{A0A13036-AECA-40D2-9722-E0ABB0176F72}" presName="circle" presStyleLbl="node1" presStyleIdx="0" presStyleCnt="2"/>
      <dgm:spPr/>
      <dgm:t>
        <a:bodyPr/>
        <a:lstStyle/>
        <a:p>
          <a:endParaRPr lang="ru-RU"/>
        </a:p>
      </dgm:t>
    </dgm:pt>
    <dgm:pt modelId="{406E8290-7BE4-4445-93BF-577C3A85CE00}" type="pres">
      <dgm:prSet presAssocID="{CD06681D-4121-46F3-A9FF-B0E931083295}" presName="transSpace" presStyleCnt="0"/>
      <dgm:spPr/>
    </dgm:pt>
    <dgm:pt modelId="{E815F381-19ED-4A1F-9DFC-BED4F5A4C247}" type="pres">
      <dgm:prSet presAssocID="{989718CF-B023-44AD-8652-A32BB26225BA}" presName="posSpace" presStyleCnt="0"/>
      <dgm:spPr/>
    </dgm:pt>
    <dgm:pt modelId="{D7B7BB2D-31AF-4F5F-BC10-37BBFCA96AE9}" type="pres">
      <dgm:prSet presAssocID="{989718CF-B023-44AD-8652-A32BB26225BA}" presName="vertFlow" presStyleCnt="0"/>
      <dgm:spPr/>
    </dgm:pt>
    <dgm:pt modelId="{4A674F48-5D54-453A-AD34-673AE7B117F8}" type="pres">
      <dgm:prSet presAssocID="{989718CF-B023-44AD-8652-A32BB26225BA}" presName="topSpace" presStyleCnt="0"/>
      <dgm:spPr/>
    </dgm:pt>
    <dgm:pt modelId="{D7817F3E-728E-4573-AC88-5804B27721AD}" type="pres">
      <dgm:prSet presAssocID="{989718CF-B023-44AD-8652-A32BB26225BA}" presName="firstComp" presStyleCnt="0"/>
      <dgm:spPr/>
    </dgm:pt>
    <dgm:pt modelId="{69B551FC-6E82-492F-97D1-9F4F871D4905}" type="pres">
      <dgm:prSet presAssocID="{989718CF-B023-44AD-8652-A32BB26225BA}" presName="firstChild" presStyleLbl="bgAccFollowNode1" presStyleIdx="2" presStyleCnt="4"/>
      <dgm:spPr/>
      <dgm:t>
        <a:bodyPr/>
        <a:lstStyle/>
        <a:p>
          <a:endParaRPr lang="ru-RU"/>
        </a:p>
      </dgm:t>
    </dgm:pt>
    <dgm:pt modelId="{F50F7CD6-A764-4061-8873-D386B8F23E99}" type="pres">
      <dgm:prSet presAssocID="{989718CF-B023-44AD-8652-A32BB26225BA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90286-A83E-488D-ADBC-BF1F5E9BADBF}" type="pres">
      <dgm:prSet presAssocID="{FCB7DA9A-4DB2-4DA7-AB62-19B3123717EB}" presName="comp" presStyleCnt="0"/>
      <dgm:spPr/>
    </dgm:pt>
    <dgm:pt modelId="{1B256893-0811-4E56-BE9A-A086DF870A2D}" type="pres">
      <dgm:prSet presAssocID="{FCB7DA9A-4DB2-4DA7-AB62-19B3123717EB}" presName="child" presStyleLbl="bgAccFollowNode1" presStyleIdx="3" presStyleCnt="4" custScaleY="64638"/>
      <dgm:spPr/>
      <dgm:t>
        <a:bodyPr/>
        <a:lstStyle/>
        <a:p>
          <a:endParaRPr lang="ru-RU"/>
        </a:p>
      </dgm:t>
    </dgm:pt>
    <dgm:pt modelId="{DE2F1809-9998-4F1C-BCFD-4B85D371660D}" type="pres">
      <dgm:prSet presAssocID="{FCB7DA9A-4DB2-4DA7-AB62-19B3123717EB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052BB-0E5A-4354-8C72-C3D1D11D3D14}" type="pres">
      <dgm:prSet presAssocID="{989718CF-B023-44AD-8652-A32BB26225BA}" presName="negSpace" presStyleCnt="0"/>
      <dgm:spPr/>
    </dgm:pt>
    <dgm:pt modelId="{4E09993E-8700-44BD-A54A-17863D12F98F}" type="pres">
      <dgm:prSet presAssocID="{989718CF-B023-44AD-8652-A32BB26225BA}" presName="circle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B295EAB4-A0F5-41FF-AB46-F0C5A9A2E7B4}" type="presOf" srcId="{CD081278-F05F-4A37-BD2A-EC1FD7701E28}" destId="{B381BB94-14B5-44A7-8C8E-4F0ADD568B64}" srcOrd="0" destOrd="0" presId="urn:microsoft.com/office/officeart/2005/8/layout/hList9"/>
    <dgm:cxn modelId="{F6931689-3D9E-4106-80ED-694D70CF982F}" srcId="{CD081278-F05F-4A37-BD2A-EC1FD7701E28}" destId="{A0A13036-AECA-40D2-9722-E0ABB0176F72}" srcOrd="0" destOrd="0" parTransId="{E9F1780E-D42F-4805-AC27-1E5069292311}" sibTransId="{CD06681D-4121-46F3-A9FF-B0E931083295}"/>
    <dgm:cxn modelId="{4F626C49-7832-4E5C-8779-FEA45049B8B3}" type="presOf" srcId="{FCB7DA9A-4DB2-4DA7-AB62-19B3123717EB}" destId="{1B256893-0811-4E56-BE9A-A086DF870A2D}" srcOrd="0" destOrd="0" presId="urn:microsoft.com/office/officeart/2005/8/layout/hList9"/>
    <dgm:cxn modelId="{1C3557EB-FA40-44EA-B706-AA74876D7C64}" srcId="{CD081278-F05F-4A37-BD2A-EC1FD7701E28}" destId="{989718CF-B023-44AD-8652-A32BB26225BA}" srcOrd="1" destOrd="0" parTransId="{36150CEE-E6DD-438C-8EEB-C2950B6CE725}" sibTransId="{8875EF86-58C8-43C9-A94C-69B01F38F8C1}"/>
    <dgm:cxn modelId="{57DB31B6-C63F-4056-B1D4-9A4719DDE04D}" srcId="{A0A13036-AECA-40D2-9722-E0ABB0176F72}" destId="{3DF7D813-F048-4B34-969F-41A2D4FC54FE}" srcOrd="1" destOrd="0" parTransId="{3AAE4AC0-2A0B-4637-B8D4-CF2374ACEAE3}" sibTransId="{7FB2A68E-BC73-4F5E-B8C8-DA95860CC8C8}"/>
    <dgm:cxn modelId="{2161222F-4AE0-49AA-A5E3-A688D8C530AD}" type="presOf" srcId="{989718CF-B023-44AD-8652-A32BB26225BA}" destId="{4E09993E-8700-44BD-A54A-17863D12F98F}" srcOrd="0" destOrd="0" presId="urn:microsoft.com/office/officeart/2005/8/layout/hList9"/>
    <dgm:cxn modelId="{B31AF0C2-B9A7-4E49-B339-7DA811DFF284}" type="presOf" srcId="{D05BBA28-D60B-4339-82EE-DB174DC5CD8D}" destId="{BEC09C1F-1DAE-42D5-A978-4F1F496E9DDA}" srcOrd="0" destOrd="0" presId="urn:microsoft.com/office/officeart/2005/8/layout/hList9"/>
    <dgm:cxn modelId="{F4F894F5-5AD8-439F-80AF-C51B0328A12E}" type="presOf" srcId="{3DF7D813-F048-4B34-969F-41A2D4FC54FE}" destId="{FF62264D-C4CD-45DE-9AFD-20D1539F7477}" srcOrd="0" destOrd="0" presId="urn:microsoft.com/office/officeart/2005/8/layout/hList9"/>
    <dgm:cxn modelId="{DE448FDE-455A-4631-B3BF-86DA06F518D9}" type="presOf" srcId="{D05BBA28-D60B-4339-82EE-DB174DC5CD8D}" destId="{9F4B2B35-483B-4CFE-90A4-E8B7863721FF}" srcOrd="1" destOrd="0" presId="urn:microsoft.com/office/officeart/2005/8/layout/hList9"/>
    <dgm:cxn modelId="{7E444AB4-999B-4E1F-AA3C-53D60FB99C3B}" type="presOf" srcId="{A0A13036-AECA-40D2-9722-E0ABB0176F72}" destId="{5DBF53B2-CAE7-449E-900A-8CEBC2AE15CF}" srcOrd="0" destOrd="0" presId="urn:microsoft.com/office/officeart/2005/8/layout/hList9"/>
    <dgm:cxn modelId="{16D98C5C-AB55-415A-9A58-A66ADF4CBB56}" srcId="{A0A13036-AECA-40D2-9722-E0ABB0176F72}" destId="{D05BBA28-D60B-4339-82EE-DB174DC5CD8D}" srcOrd="0" destOrd="0" parTransId="{E2EB2E9D-3745-463A-B0EA-8ED8C25898F3}" sibTransId="{E2FABD11-0582-4111-B40C-52D4D50E5C38}"/>
    <dgm:cxn modelId="{C9AFA46A-CA74-4A57-BF14-7E93BA8ED8C4}" srcId="{989718CF-B023-44AD-8652-A32BB26225BA}" destId="{FCB7DA9A-4DB2-4DA7-AB62-19B3123717EB}" srcOrd="1" destOrd="0" parTransId="{9C529B26-171E-4C9B-A025-F8423467BF44}" sibTransId="{EB2F6836-49DF-48F4-8462-B0E398CC0B01}"/>
    <dgm:cxn modelId="{F9775C0B-8DDB-477B-BFF0-6128F0F59D36}" type="presOf" srcId="{7CE8DAFC-2EF4-4F5B-85FC-96588039FEF4}" destId="{F50F7CD6-A764-4061-8873-D386B8F23E99}" srcOrd="1" destOrd="0" presId="urn:microsoft.com/office/officeart/2005/8/layout/hList9"/>
    <dgm:cxn modelId="{FB6ACDDE-A55B-43D5-8817-92C76E185914}" type="presOf" srcId="{FCB7DA9A-4DB2-4DA7-AB62-19B3123717EB}" destId="{DE2F1809-9998-4F1C-BCFD-4B85D371660D}" srcOrd="1" destOrd="0" presId="urn:microsoft.com/office/officeart/2005/8/layout/hList9"/>
    <dgm:cxn modelId="{09A8DD06-F552-4143-9FFA-49C2226A919E}" type="presOf" srcId="{7CE8DAFC-2EF4-4F5B-85FC-96588039FEF4}" destId="{69B551FC-6E82-492F-97D1-9F4F871D4905}" srcOrd="0" destOrd="0" presId="urn:microsoft.com/office/officeart/2005/8/layout/hList9"/>
    <dgm:cxn modelId="{16C59DD8-E49E-4601-864F-5C5704EC1441}" srcId="{989718CF-B023-44AD-8652-A32BB26225BA}" destId="{7CE8DAFC-2EF4-4F5B-85FC-96588039FEF4}" srcOrd="0" destOrd="0" parTransId="{4E02F68F-F256-488C-9758-6BC67C52B4C9}" sibTransId="{3FE769F2-8ECE-4D71-A24C-10F06D921F6D}"/>
    <dgm:cxn modelId="{57CE6DAE-4C86-4E48-823A-58EDD4EB6E46}" type="presOf" srcId="{3DF7D813-F048-4B34-969F-41A2D4FC54FE}" destId="{537F1644-9773-468B-894C-58BF9C438BF4}" srcOrd="1" destOrd="0" presId="urn:microsoft.com/office/officeart/2005/8/layout/hList9"/>
    <dgm:cxn modelId="{CD9FBDBB-8B3D-40CE-B3CC-1C3E41CD3306}" type="presParOf" srcId="{B381BB94-14B5-44A7-8C8E-4F0ADD568B64}" destId="{3200AB52-A7DD-4135-878F-10351ACBCDFB}" srcOrd="0" destOrd="0" presId="urn:microsoft.com/office/officeart/2005/8/layout/hList9"/>
    <dgm:cxn modelId="{170ED0B7-94CF-46F7-81A2-5B4E4210E454}" type="presParOf" srcId="{B381BB94-14B5-44A7-8C8E-4F0ADD568B64}" destId="{609222A5-48AD-49FA-AD0E-A8804673CA71}" srcOrd="1" destOrd="0" presId="urn:microsoft.com/office/officeart/2005/8/layout/hList9"/>
    <dgm:cxn modelId="{10A5ED10-77F8-45DC-976D-177E471CE9BF}" type="presParOf" srcId="{609222A5-48AD-49FA-AD0E-A8804673CA71}" destId="{D0CD5C6F-AB3A-405B-B1D0-B0838C74F8FC}" srcOrd="0" destOrd="0" presId="urn:microsoft.com/office/officeart/2005/8/layout/hList9"/>
    <dgm:cxn modelId="{DE4BD112-4595-4013-93A8-2C76BFFCB49F}" type="presParOf" srcId="{609222A5-48AD-49FA-AD0E-A8804673CA71}" destId="{B305DED6-9D67-4EEA-B9AD-D4772FB5A65A}" srcOrd="1" destOrd="0" presId="urn:microsoft.com/office/officeart/2005/8/layout/hList9"/>
    <dgm:cxn modelId="{8DC37F52-40D0-45D9-B6A5-44C868BE5894}" type="presParOf" srcId="{B305DED6-9D67-4EEA-B9AD-D4772FB5A65A}" destId="{BEC09C1F-1DAE-42D5-A978-4F1F496E9DDA}" srcOrd="0" destOrd="0" presId="urn:microsoft.com/office/officeart/2005/8/layout/hList9"/>
    <dgm:cxn modelId="{73791023-DB2A-4410-8FC8-A34607EB649B}" type="presParOf" srcId="{B305DED6-9D67-4EEA-B9AD-D4772FB5A65A}" destId="{9F4B2B35-483B-4CFE-90A4-E8B7863721FF}" srcOrd="1" destOrd="0" presId="urn:microsoft.com/office/officeart/2005/8/layout/hList9"/>
    <dgm:cxn modelId="{BB30A1B1-623B-491B-B655-0450E7DBCDF3}" type="presParOf" srcId="{609222A5-48AD-49FA-AD0E-A8804673CA71}" destId="{C65AA0BB-9E94-423D-9AD6-E5055FBA5E0C}" srcOrd="2" destOrd="0" presId="urn:microsoft.com/office/officeart/2005/8/layout/hList9"/>
    <dgm:cxn modelId="{E68782C4-4642-4F22-B7ED-868A58867DA6}" type="presParOf" srcId="{C65AA0BB-9E94-423D-9AD6-E5055FBA5E0C}" destId="{FF62264D-C4CD-45DE-9AFD-20D1539F7477}" srcOrd="0" destOrd="0" presId="urn:microsoft.com/office/officeart/2005/8/layout/hList9"/>
    <dgm:cxn modelId="{47E03FC4-6B0C-4EAF-A36A-54A91BE8F875}" type="presParOf" srcId="{C65AA0BB-9E94-423D-9AD6-E5055FBA5E0C}" destId="{537F1644-9773-468B-894C-58BF9C438BF4}" srcOrd="1" destOrd="0" presId="urn:microsoft.com/office/officeart/2005/8/layout/hList9"/>
    <dgm:cxn modelId="{E6760550-8900-4580-BEAF-75522C865CD5}" type="presParOf" srcId="{B381BB94-14B5-44A7-8C8E-4F0ADD568B64}" destId="{7582D066-D833-4562-9243-AD905A3DD935}" srcOrd="2" destOrd="0" presId="urn:microsoft.com/office/officeart/2005/8/layout/hList9"/>
    <dgm:cxn modelId="{67B6C38C-989C-4163-A334-87894BE15136}" type="presParOf" srcId="{B381BB94-14B5-44A7-8C8E-4F0ADD568B64}" destId="{5DBF53B2-CAE7-449E-900A-8CEBC2AE15CF}" srcOrd="3" destOrd="0" presId="urn:microsoft.com/office/officeart/2005/8/layout/hList9"/>
    <dgm:cxn modelId="{EF8B018F-EF63-4821-9B31-44B819636F96}" type="presParOf" srcId="{B381BB94-14B5-44A7-8C8E-4F0ADD568B64}" destId="{406E8290-7BE4-4445-93BF-577C3A85CE00}" srcOrd="4" destOrd="0" presId="urn:microsoft.com/office/officeart/2005/8/layout/hList9"/>
    <dgm:cxn modelId="{6A31E05B-2A7B-4B05-A6EA-9D46DD5D33A0}" type="presParOf" srcId="{B381BB94-14B5-44A7-8C8E-4F0ADD568B64}" destId="{E815F381-19ED-4A1F-9DFC-BED4F5A4C247}" srcOrd="5" destOrd="0" presId="urn:microsoft.com/office/officeart/2005/8/layout/hList9"/>
    <dgm:cxn modelId="{7115BA61-7D53-4E41-A572-FD0F73730148}" type="presParOf" srcId="{B381BB94-14B5-44A7-8C8E-4F0ADD568B64}" destId="{D7B7BB2D-31AF-4F5F-BC10-37BBFCA96AE9}" srcOrd="6" destOrd="0" presId="urn:microsoft.com/office/officeart/2005/8/layout/hList9"/>
    <dgm:cxn modelId="{39CCB6BA-20F4-43B2-954F-98AB43729AC0}" type="presParOf" srcId="{D7B7BB2D-31AF-4F5F-BC10-37BBFCA96AE9}" destId="{4A674F48-5D54-453A-AD34-673AE7B117F8}" srcOrd="0" destOrd="0" presId="urn:microsoft.com/office/officeart/2005/8/layout/hList9"/>
    <dgm:cxn modelId="{6FC07476-C03D-4D12-8D18-1216BEFF45F4}" type="presParOf" srcId="{D7B7BB2D-31AF-4F5F-BC10-37BBFCA96AE9}" destId="{D7817F3E-728E-4573-AC88-5804B27721AD}" srcOrd="1" destOrd="0" presId="urn:microsoft.com/office/officeart/2005/8/layout/hList9"/>
    <dgm:cxn modelId="{C098FDFE-208B-4F79-A397-35152FA738C9}" type="presParOf" srcId="{D7817F3E-728E-4573-AC88-5804B27721AD}" destId="{69B551FC-6E82-492F-97D1-9F4F871D4905}" srcOrd="0" destOrd="0" presId="urn:microsoft.com/office/officeart/2005/8/layout/hList9"/>
    <dgm:cxn modelId="{E3BAB642-EB15-4EE7-AAEC-2679727219A6}" type="presParOf" srcId="{D7817F3E-728E-4573-AC88-5804B27721AD}" destId="{F50F7CD6-A764-4061-8873-D386B8F23E99}" srcOrd="1" destOrd="0" presId="urn:microsoft.com/office/officeart/2005/8/layout/hList9"/>
    <dgm:cxn modelId="{EEECD432-6E78-4010-897A-F4A2F144DF9D}" type="presParOf" srcId="{D7B7BB2D-31AF-4F5F-BC10-37BBFCA96AE9}" destId="{A9590286-A83E-488D-ADBC-BF1F5E9BADBF}" srcOrd="2" destOrd="0" presId="urn:microsoft.com/office/officeart/2005/8/layout/hList9"/>
    <dgm:cxn modelId="{BF8F51F4-C804-4154-B3B2-FBB5B81156A4}" type="presParOf" srcId="{A9590286-A83E-488D-ADBC-BF1F5E9BADBF}" destId="{1B256893-0811-4E56-BE9A-A086DF870A2D}" srcOrd="0" destOrd="0" presId="urn:microsoft.com/office/officeart/2005/8/layout/hList9"/>
    <dgm:cxn modelId="{3FE7BA0A-3B9B-4900-BE32-2476F5ADFC57}" type="presParOf" srcId="{A9590286-A83E-488D-ADBC-BF1F5E9BADBF}" destId="{DE2F1809-9998-4F1C-BCFD-4B85D371660D}" srcOrd="1" destOrd="0" presId="urn:microsoft.com/office/officeart/2005/8/layout/hList9"/>
    <dgm:cxn modelId="{E86E35CA-1FC6-4A7B-9B0D-F70ABCDD401B}" type="presParOf" srcId="{B381BB94-14B5-44A7-8C8E-4F0ADD568B64}" destId="{0F7052BB-0E5A-4354-8C72-C3D1D11D3D14}" srcOrd="7" destOrd="0" presId="urn:microsoft.com/office/officeart/2005/8/layout/hList9"/>
    <dgm:cxn modelId="{E2ED593C-32F6-483D-9EE2-3206C11054F2}" type="presParOf" srcId="{B381BB94-14B5-44A7-8C8E-4F0ADD568B64}" destId="{4E09993E-8700-44BD-A54A-17863D12F98F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FF1769-C039-44F7-BA55-040EDB42617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B197295-85C6-4754-9227-B064BE5B5741}">
      <dgm:prSet phldrT="[Текст]" custT="1"/>
      <dgm:spPr/>
      <dgm:t>
        <a:bodyPr/>
        <a:lstStyle/>
        <a:p>
          <a:r>
            <a:rPr lang="ru-RU" sz="1400" dirty="0" smtClean="0"/>
            <a:t>Информирование</a:t>
          </a:r>
          <a:endParaRPr lang="ru-RU" sz="1400" dirty="0"/>
        </a:p>
      </dgm:t>
    </dgm:pt>
    <dgm:pt modelId="{CA1CD521-7662-4EA4-A9AD-3355E1BC93B5}" type="parTrans" cxnId="{2EA38FE9-7BC4-4CF2-ACCC-D47905306555}">
      <dgm:prSet/>
      <dgm:spPr/>
      <dgm:t>
        <a:bodyPr/>
        <a:lstStyle/>
        <a:p>
          <a:endParaRPr lang="ru-RU"/>
        </a:p>
      </dgm:t>
    </dgm:pt>
    <dgm:pt modelId="{D59DD91A-6A37-4B8E-BF50-FB870C558557}" type="sibTrans" cxnId="{2EA38FE9-7BC4-4CF2-ACCC-D47905306555}">
      <dgm:prSet/>
      <dgm:spPr/>
      <dgm:t>
        <a:bodyPr/>
        <a:lstStyle/>
        <a:p>
          <a:endParaRPr lang="ru-RU"/>
        </a:p>
      </dgm:t>
    </dgm:pt>
    <dgm:pt modelId="{6AF79206-09F8-4174-94E6-6E634B655C65}">
      <dgm:prSet phldrT="[Текст]" custT="1"/>
      <dgm:spPr/>
      <dgm:t>
        <a:bodyPr/>
        <a:lstStyle/>
        <a:p>
          <a:r>
            <a:rPr lang="ru-RU" sz="1600" b="0" dirty="0" smtClean="0"/>
            <a:t>Проявление и поддержка инициатив </a:t>
          </a:r>
          <a:endParaRPr lang="ru-RU" sz="1600" b="0" dirty="0"/>
        </a:p>
      </dgm:t>
    </dgm:pt>
    <dgm:pt modelId="{592D5852-426C-4D88-9249-60A6DA171D2E}" type="parTrans" cxnId="{9553463C-19BB-40E1-8130-2C0C287F6383}">
      <dgm:prSet/>
      <dgm:spPr/>
      <dgm:t>
        <a:bodyPr/>
        <a:lstStyle/>
        <a:p>
          <a:endParaRPr lang="ru-RU"/>
        </a:p>
      </dgm:t>
    </dgm:pt>
    <dgm:pt modelId="{56109B3A-6C65-45D4-8BED-A486A62F8C0E}" type="sibTrans" cxnId="{9553463C-19BB-40E1-8130-2C0C287F6383}">
      <dgm:prSet/>
      <dgm:spPr/>
      <dgm:t>
        <a:bodyPr/>
        <a:lstStyle/>
        <a:p>
          <a:endParaRPr lang="ru-RU"/>
        </a:p>
      </dgm:t>
    </dgm:pt>
    <dgm:pt modelId="{36F572BA-687B-4649-A6B1-EBD3302CBC30}">
      <dgm:prSet phldrT="[Текст]" custT="1"/>
      <dgm:spPr/>
      <dgm:t>
        <a:bodyPr/>
        <a:lstStyle/>
        <a:p>
          <a:r>
            <a:rPr lang="ru-RU" sz="1400" dirty="0" smtClean="0"/>
            <a:t>Организационное </a:t>
          </a:r>
        </a:p>
        <a:p>
          <a:r>
            <a:rPr lang="ru-RU" sz="1400" dirty="0" smtClean="0"/>
            <a:t>обучение </a:t>
          </a:r>
          <a:endParaRPr lang="ru-RU" sz="1400" dirty="0"/>
        </a:p>
      </dgm:t>
    </dgm:pt>
    <dgm:pt modelId="{9612E8B8-A86F-4FA7-8C81-2138F5BB8085}" type="parTrans" cxnId="{73F3F083-1AB2-4813-BDDF-D9542DFCFF95}">
      <dgm:prSet/>
      <dgm:spPr/>
      <dgm:t>
        <a:bodyPr/>
        <a:lstStyle/>
        <a:p>
          <a:endParaRPr lang="ru-RU"/>
        </a:p>
      </dgm:t>
    </dgm:pt>
    <dgm:pt modelId="{CCFE5656-25A3-45DD-B9CF-B8956589519C}" type="sibTrans" cxnId="{73F3F083-1AB2-4813-BDDF-D9542DFCFF95}">
      <dgm:prSet/>
      <dgm:spPr/>
      <dgm:t>
        <a:bodyPr/>
        <a:lstStyle/>
        <a:p>
          <a:endParaRPr lang="ru-RU"/>
        </a:p>
      </dgm:t>
    </dgm:pt>
    <dgm:pt modelId="{02AE34E4-00DD-4F2E-8676-5F1ABFE61201}">
      <dgm:prSet phldrT="[Текст]" custT="1"/>
      <dgm:spPr/>
      <dgm:t>
        <a:bodyPr/>
        <a:lstStyle/>
        <a:p>
          <a:r>
            <a:rPr lang="ru-RU" sz="1600" dirty="0" err="1" smtClean="0"/>
            <a:t>Распреде</a:t>
          </a:r>
          <a:r>
            <a:rPr lang="ru-RU" sz="1600" dirty="0" smtClean="0"/>
            <a:t>-ленное управление</a:t>
          </a:r>
          <a:endParaRPr lang="ru-RU" sz="1600" dirty="0"/>
        </a:p>
      </dgm:t>
    </dgm:pt>
    <dgm:pt modelId="{A33E0ADE-72EA-489E-AF94-9E1935352A27}" type="parTrans" cxnId="{F52B0753-5A37-4C64-8780-11B91AF2BE30}">
      <dgm:prSet/>
      <dgm:spPr/>
      <dgm:t>
        <a:bodyPr/>
        <a:lstStyle/>
        <a:p>
          <a:endParaRPr lang="ru-RU"/>
        </a:p>
      </dgm:t>
    </dgm:pt>
    <dgm:pt modelId="{2EF35AFF-2F36-4896-9B13-4E71C2483591}" type="sibTrans" cxnId="{F52B0753-5A37-4C64-8780-11B91AF2BE30}">
      <dgm:prSet/>
      <dgm:spPr/>
      <dgm:t>
        <a:bodyPr/>
        <a:lstStyle/>
        <a:p>
          <a:endParaRPr lang="ru-RU"/>
        </a:p>
      </dgm:t>
    </dgm:pt>
    <dgm:pt modelId="{C3D578DD-ED65-4160-81C4-50B825F4E074}" type="pres">
      <dgm:prSet presAssocID="{74FF1769-C039-44F7-BA55-040EDB42617E}" presName="compositeShape" presStyleCnt="0">
        <dgm:presLayoutVars>
          <dgm:chMax val="7"/>
          <dgm:dir/>
          <dgm:resizeHandles val="exact"/>
        </dgm:presLayoutVars>
      </dgm:prSet>
      <dgm:spPr/>
    </dgm:pt>
    <dgm:pt modelId="{D138109B-4988-4038-9E8D-F4DF86064014}" type="pres">
      <dgm:prSet presAssocID="{3B197295-85C6-4754-9227-B064BE5B5741}" presName="circ1" presStyleLbl="vennNode1" presStyleIdx="0" presStyleCnt="4"/>
      <dgm:spPr/>
      <dgm:t>
        <a:bodyPr/>
        <a:lstStyle/>
        <a:p>
          <a:endParaRPr lang="ru-RU"/>
        </a:p>
      </dgm:t>
    </dgm:pt>
    <dgm:pt modelId="{66EDB0E7-4EF8-485B-8368-C523D54F4F1B}" type="pres">
      <dgm:prSet presAssocID="{3B197295-85C6-4754-9227-B064BE5B574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887CE-9A18-4649-943D-33A91A04884A}" type="pres">
      <dgm:prSet presAssocID="{6AF79206-09F8-4174-94E6-6E634B655C65}" presName="circ2" presStyleLbl="vennNode1" presStyleIdx="1" presStyleCnt="4" custScaleX="130769" custLinFactNeighborX="275" custLinFactNeighborY="-2198"/>
      <dgm:spPr/>
      <dgm:t>
        <a:bodyPr/>
        <a:lstStyle/>
        <a:p>
          <a:endParaRPr lang="ru-RU"/>
        </a:p>
      </dgm:t>
    </dgm:pt>
    <dgm:pt modelId="{1C122214-E457-4193-8FFF-4EAF5133EF06}" type="pres">
      <dgm:prSet presAssocID="{6AF79206-09F8-4174-94E6-6E634B655C6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6DB20E-9C5C-40D5-B8F9-97A2396BEFE2}" type="pres">
      <dgm:prSet presAssocID="{36F572BA-687B-4649-A6B1-EBD3302CBC30}" presName="circ3" presStyleLbl="vennNode1" presStyleIdx="2" presStyleCnt="4" custLinFactNeighborX="2770" custLinFactNeighborY="-1287"/>
      <dgm:spPr/>
      <dgm:t>
        <a:bodyPr/>
        <a:lstStyle/>
        <a:p>
          <a:endParaRPr lang="ru-RU"/>
        </a:p>
      </dgm:t>
    </dgm:pt>
    <dgm:pt modelId="{1292BE03-257C-4722-9454-EEB632C09F69}" type="pres">
      <dgm:prSet presAssocID="{36F572BA-687B-4649-A6B1-EBD3302CBC3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911FE6-D1CC-4BF4-8F2B-B63452148D5D}" type="pres">
      <dgm:prSet presAssocID="{02AE34E4-00DD-4F2E-8676-5F1ABFE61201}" presName="circ4" presStyleLbl="vennNode1" presStyleIdx="3" presStyleCnt="4" custScaleX="126923"/>
      <dgm:spPr/>
      <dgm:t>
        <a:bodyPr/>
        <a:lstStyle/>
        <a:p>
          <a:endParaRPr lang="ru-RU"/>
        </a:p>
      </dgm:t>
    </dgm:pt>
    <dgm:pt modelId="{FBC069D9-29E7-474B-9890-A90693D48BA3}" type="pres">
      <dgm:prSet presAssocID="{02AE34E4-00DD-4F2E-8676-5F1ABFE6120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2B0753-5A37-4C64-8780-11B91AF2BE30}" srcId="{74FF1769-C039-44F7-BA55-040EDB42617E}" destId="{02AE34E4-00DD-4F2E-8676-5F1ABFE61201}" srcOrd="3" destOrd="0" parTransId="{A33E0ADE-72EA-489E-AF94-9E1935352A27}" sibTransId="{2EF35AFF-2F36-4896-9B13-4E71C2483591}"/>
    <dgm:cxn modelId="{140E75D2-61CA-4DFA-9AD9-DFAB0865BFD6}" type="presOf" srcId="{02AE34E4-00DD-4F2E-8676-5F1ABFE61201}" destId="{9B911FE6-D1CC-4BF4-8F2B-B63452148D5D}" srcOrd="0" destOrd="0" presId="urn:microsoft.com/office/officeart/2005/8/layout/venn1"/>
    <dgm:cxn modelId="{63847418-BD59-4531-A961-FCCEA0C29DD4}" type="presOf" srcId="{6AF79206-09F8-4174-94E6-6E634B655C65}" destId="{1C122214-E457-4193-8FFF-4EAF5133EF06}" srcOrd="1" destOrd="0" presId="urn:microsoft.com/office/officeart/2005/8/layout/venn1"/>
    <dgm:cxn modelId="{73F3F083-1AB2-4813-BDDF-D9542DFCFF95}" srcId="{74FF1769-C039-44F7-BA55-040EDB42617E}" destId="{36F572BA-687B-4649-A6B1-EBD3302CBC30}" srcOrd="2" destOrd="0" parTransId="{9612E8B8-A86F-4FA7-8C81-2138F5BB8085}" sibTransId="{CCFE5656-25A3-45DD-B9CF-B8956589519C}"/>
    <dgm:cxn modelId="{9553463C-19BB-40E1-8130-2C0C287F6383}" srcId="{74FF1769-C039-44F7-BA55-040EDB42617E}" destId="{6AF79206-09F8-4174-94E6-6E634B655C65}" srcOrd="1" destOrd="0" parTransId="{592D5852-426C-4D88-9249-60A6DA171D2E}" sibTransId="{56109B3A-6C65-45D4-8BED-A486A62F8C0E}"/>
    <dgm:cxn modelId="{0AF35A1B-9497-4780-BC96-88439D61E4C1}" type="presOf" srcId="{74FF1769-C039-44F7-BA55-040EDB42617E}" destId="{C3D578DD-ED65-4160-81C4-50B825F4E074}" srcOrd="0" destOrd="0" presId="urn:microsoft.com/office/officeart/2005/8/layout/venn1"/>
    <dgm:cxn modelId="{36E363FB-23C2-4933-874D-8AC23D8035BF}" type="presOf" srcId="{3B197295-85C6-4754-9227-B064BE5B5741}" destId="{66EDB0E7-4EF8-485B-8368-C523D54F4F1B}" srcOrd="1" destOrd="0" presId="urn:microsoft.com/office/officeart/2005/8/layout/venn1"/>
    <dgm:cxn modelId="{2EA38FE9-7BC4-4CF2-ACCC-D47905306555}" srcId="{74FF1769-C039-44F7-BA55-040EDB42617E}" destId="{3B197295-85C6-4754-9227-B064BE5B5741}" srcOrd="0" destOrd="0" parTransId="{CA1CD521-7662-4EA4-A9AD-3355E1BC93B5}" sibTransId="{D59DD91A-6A37-4B8E-BF50-FB870C558557}"/>
    <dgm:cxn modelId="{C1ACEADE-5E23-4CBA-86FF-18F80B6C43FC}" type="presOf" srcId="{36F572BA-687B-4649-A6B1-EBD3302CBC30}" destId="{DF6DB20E-9C5C-40D5-B8F9-97A2396BEFE2}" srcOrd="0" destOrd="0" presId="urn:microsoft.com/office/officeart/2005/8/layout/venn1"/>
    <dgm:cxn modelId="{072C556E-E69E-45F7-99EC-1671EDF456B2}" type="presOf" srcId="{3B197295-85C6-4754-9227-B064BE5B5741}" destId="{D138109B-4988-4038-9E8D-F4DF86064014}" srcOrd="0" destOrd="0" presId="urn:microsoft.com/office/officeart/2005/8/layout/venn1"/>
    <dgm:cxn modelId="{07F5985C-DD59-4FED-BB8D-664747EE7492}" type="presOf" srcId="{6AF79206-09F8-4174-94E6-6E634B655C65}" destId="{273887CE-9A18-4649-943D-33A91A04884A}" srcOrd="0" destOrd="0" presId="urn:microsoft.com/office/officeart/2005/8/layout/venn1"/>
    <dgm:cxn modelId="{A853F7F8-91CA-4792-91D7-93B8F431529C}" type="presOf" srcId="{36F572BA-687B-4649-A6B1-EBD3302CBC30}" destId="{1292BE03-257C-4722-9454-EEB632C09F69}" srcOrd="1" destOrd="0" presId="urn:microsoft.com/office/officeart/2005/8/layout/venn1"/>
    <dgm:cxn modelId="{4A0F3D03-BBB1-4490-AF02-604443AAD715}" type="presOf" srcId="{02AE34E4-00DD-4F2E-8676-5F1ABFE61201}" destId="{FBC069D9-29E7-474B-9890-A90693D48BA3}" srcOrd="1" destOrd="0" presId="urn:microsoft.com/office/officeart/2005/8/layout/venn1"/>
    <dgm:cxn modelId="{A106915E-A3B4-40B8-A92F-7D01024F934B}" type="presParOf" srcId="{C3D578DD-ED65-4160-81C4-50B825F4E074}" destId="{D138109B-4988-4038-9E8D-F4DF86064014}" srcOrd="0" destOrd="0" presId="urn:microsoft.com/office/officeart/2005/8/layout/venn1"/>
    <dgm:cxn modelId="{D0778978-CAB6-42DF-A045-4227D9E3C8C3}" type="presParOf" srcId="{C3D578DD-ED65-4160-81C4-50B825F4E074}" destId="{66EDB0E7-4EF8-485B-8368-C523D54F4F1B}" srcOrd="1" destOrd="0" presId="urn:microsoft.com/office/officeart/2005/8/layout/venn1"/>
    <dgm:cxn modelId="{82F8FBBE-6285-4B90-89AE-D33C2014EDD3}" type="presParOf" srcId="{C3D578DD-ED65-4160-81C4-50B825F4E074}" destId="{273887CE-9A18-4649-943D-33A91A04884A}" srcOrd="2" destOrd="0" presId="urn:microsoft.com/office/officeart/2005/8/layout/venn1"/>
    <dgm:cxn modelId="{53830957-583E-474D-8CF9-6D438AEDCE3B}" type="presParOf" srcId="{C3D578DD-ED65-4160-81C4-50B825F4E074}" destId="{1C122214-E457-4193-8FFF-4EAF5133EF06}" srcOrd="3" destOrd="0" presId="urn:microsoft.com/office/officeart/2005/8/layout/venn1"/>
    <dgm:cxn modelId="{48C7A958-B9F9-47F6-9933-1D39DF6BC164}" type="presParOf" srcId="{C3D578DD-ED65-4160-81C4-50B825F4E074}" destId="{DF6DB20E-9C5C-40D5-B8F9-97A2396BEFE2}" srcOrd="4" destOrd="0" presId="urn:microsoft.com/office/officeart/2005/8/layout/venn1"/>
    <dgm:cxn modelId="{14697479-3A97-4C0C-AA04-D7543CB7E611}" type="presParOf" srcId="{C3D578DD-ED65-4160-81C4-50B825F4E074}" destId="{1292BE03-257C-4722-9454-EEB632C09F69}" srcOrd="5" destOrd="0" presId="urn:microsoft.com/office/officeart/2005/8/layout/venn1"/>
    <dgm:cxn modelId="{E266D6D8-5A3C-4F89-932C-BC47F1276226}" type="presParOf" srcId="{C3D578DD-ED65-4160-81C4-50B825F4E074}" destId="{9B911FE6-D1CC-4BF4-8F2B-B63452148D5D}" srcOrd="6" destOrd="0" presId="urn:microsoft.com/office/officeart/2005/8/layout/venn1"/>
    <dgm:cxn modelId="{6342267A-585D-43FE-BE33-E6C64FD7DE85}" type="presParOf" srcId="{C3D578DD-ED65-4160-81C4-50B825F4E074}" destId="{FBC069D9-29E7-474B-9890-A90693D48BA3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476ED5-78F9-4151-AADF-0666CEBB3A41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C2FF85-7F66-4EAF-9A50-615852295F95}">
      <dgm:prSet phldrT="[Текст]"/>
      <dgm:spPr/>
      <dgm:t>
        <a:bodyPr/>
        <a:lstStyle/>
        <a:p>
          <a:r>
            <a:rPr lang="ru-RU" dirty="0" smtClean="0"/>
            <a:t>Сбор данных </a:t>
          </a:r>
          <a:endParaRPr lang="ru-RU" dirty="0"/>
        </a:p>
      </dgm:t>
    </dgm:pt>
    <dgm:pt modelId="{95D6474F-C93A-4ADD-8CB8-13D3CB4B20FE}" type="parTrans" cxnId="{8AB9FBFA-93F7-4ACB-A53B-3019C307DF56}">
      <dgm:prSet/>
      <dgm:spPr/>
      <dgm:t>
        <a:bodyPr/>
        <a:lstStyle/>
        <a:p>
          <a:endParaRPr lang="ru-RU"/>
        </a:p>
      </dgm:t>
    </dgm:pt>
    <dgm:pt modelId="{82AF42C6-BEE8-4A6A-80DB-65F83E6FC735}" type="sibTrans" cxnId="{8AB9FBFA-93F7-4ACB-A53B-3019C307DF56}">
      <dgm:prSet/>
      <dgm:spPr/>
      <dgm:t>
        <a:bodyPr/>
        <a:lstStyle/>
        <a:p>
          <a:endParaRPr lang="ru-RU"/>
        </a:p>
      </dgm:t>
    </dgm:pt>
    <dgm:pt modelId="{F09A858A-94E3-40CC-B97A-3F0A615BCF70}">
      <dgm:prSet phldrT="[Текст]"/>
      <dgm:spPr/>
      <dgm:t>
        <a:bodyPr vert="vert270"/>
        <a:lstStyle/>
        <a:p>
          <a:r>
            <a:rPr lang="ru-RU" b="1" dirty="0" smtClean="0"/>
            <a:t>Информационные обзоры </a:t>
          </a:r>
          <a:endParaRPr lang="ru-RU" b="1" dirty="0"/>
        </a:p>
      </dgm:t>
    </dgm:pt>
    <dgm:pt modelId="{8475443D-1877-4B12-9FD9-F1B2A515E51D}" type="parTrans" cxnId="{7A0DDDC0-2373-4B12-A18E-7B81401B4BAC}">
      <dgm:prSet/>
      <dgm:spPr/>
      <dgm:t>
        <a:bodyPr/>
        <a:lstStyle/>
        <a:p>
          <a:endParaRPr lang="ru-RU"/>
        </a:p>
      </dgm:t>
    </dgm:pt>
    <dgm:pt modelId="{DECDF2C9-0804-4292-959F-045BF9B3E5D8}" type="sibTrans" cxnId="{7A0DDDC0-2373-4B12-A18E-7B81401B4BAC}">
      <dgm:prSet/>
      <dgm:spPr/>
      <dgm:t>
        <a:bodyPr/>
        <a:lstStyle/>
        <a:p>
          <a:endParaRPr lang="ru-RU"/>
        </a:p>
      </dgm:t>
    </dgm:pt>
    <dgm:pt modelId="{A9CCB936-A1A6-4FDA-9095-537015B7370F}">
      <dgm:prSet phldrT="[Текст]"/>
      <dgm:spPr/>
      <dgm:t>
        <a:bodyPr vert="vert270"/>
        <a:lstStyle/>
        <a:p>
          <a:r>
            <a:rPr lang="ru-RU" b="1" dirty="0" smtClean="0"/>
            <a:t>Кейс-исследование </a:t>
          </a:r>
          <a:endParaRPr lang="ru-RU" b="1" dirty="0"/>
        </a:p>
      </dgm:t>
    </dgm:pt>
    <dgm:pt modelId="{2113371B-EF9D-4436-83DE-F9F7BA3F48C1}" type="parTrans" cxnId="{3CB58D2D-71DD-42E5-8D60-FCC22FC4764E}">
      <dgm:prSet/>
      <dgm:spPr/>
      <dgm:t>
        <a:bodyPr/>
        <a:lstStyle/>
        <a:p>
          <a:endParaRPr lang="ru-RU"/>
        </a:p>
      </dgm:t>
    </dgm:pt>
    <dgm:pt modelId="{09068EDF-8FB9-4B6A-8513-4D9BE54DFFE2}" type="sibTrans" cxnId="{3CB58D2D-71DD-42E5-8D60-FCC22FC4764E}">
      <dgm:prSet/>
      <dgm:spPr/>
      <dgm:t>
        <a:bodyPr/>
        <a:lstStyle/>
        <a:p>
          <a:endParaRPr lang="ru-RU"/>
        </a:p>
      </dgm:t>
    </dgm:pt>
    <dgm:pt modelId="{1F76110C-52D8-4814-A167-9693EEAD6614}">
      <dgm:prSet phldrT="[Текст]"/>
      <dgm:spPr/>
      <dgm:t>
        <a:bodyPr/>
        <a:lstStyle/>
        <a:p>
          <a:r>
            <a:rPr lang="ru-RU" dirty="0" smtClean="0"/>
            <a:t>Анализ </a:t>
          </a:r>
          <a:endParaRPr lang="ru-RU" dirty="0"/>
        </a:p>
      </dgm:t>
    </dgm:pt>
    <dgm:pt modelId="{3FF9B290-C1C3-461A-A546-E81AADC4E4B6}" type="parTrans" cxnId="{FB3257AF-F582-4699-99BB-31FE200F4B36}">
      <dgm:prSet/>
      <dgm:spPr/>
      <dgm:t>
        <a:bodyPr/>
        <a:lstStyle/>
        <a:p>
          <a:endParaRPr lang="ru-RU"/>
        </a:p>
      </dgm:t>
    </dgm:pt>
    <dgm:pt modelId="{F9068BD0-22FE-4102-A5E1-20C1FF1A8CEA}" type="sibTrans" cxnId="{FB3257AF-F582-4699-99BB-31FE200F4B36}">
      <dgm:prSet/>
      <dgm:spPr/>
      <dgm:t>
        <a:bodyPr/>
        <a:lstStyle/>
        <a:p>
          <a:endParaRPr lang="ru-RU"/>
        </a:p>
      </dgm:t>
    </dgm:pt>
    <dgm:pt modelId="{3232CD3F-2833-4B2A-B847-159A945A557A}">
      <dgm:prSet phldrT="[Текст]"/>
      <dgm:spPr/>
      <dgm:t>
        <a:bodyPr vert="vert270"/>
        <a:lstStyle/>
        <a:p>
          <a:r>
            <a:rPr lang="ru-RU" b="1" dirty="0" smtClean="0"/>
            <a:t>Культурные основания</a:t>
          </a:r>
          <a:endParaRPr lang="ru-RU" b="1" dirty="0"/>
        </a:p>
      </dgm:t>
    </dgm:pt>
    <dgm:pt modelId="{E966C584-5E9B-4F6A-AC5F-06479C3313B5}" type="parTrans" cxnId="{35F6EEC0-5C2A-42B4-A9D1-FB4052B8832B}">
      <dgm:prSet/>
      <dgm:spPr/>
      <dgm:t>
        <a:bodyPr/>
        <a:lstStyle/>
        <a:p>
          <a:endParaRPr lang="ru-RU"/>
        </a:p>
      </dgm:t>
    </dgm:pt>
    <dgm:pt modelId="{034EB1DA-A265-412A-8B55-3173269D1F6E}" type="sibTrans" cxnId="{35F6EEC0-5C2A-42B4-A9D1-FB4052B8832B}">
      <dgm:prSet/>
      <dgm:spPr/>
      <dgm:t>
        <a:bodyPr/>
        <a:lstStyle/>
        <a:p>
          <a:endParaRPr lang="ru-RU"/>
        </a:p>
      </dgm:t>
    </dgm:pt>
    <dgm:pt modelId="{DE510DBD-26EA-469E-B435-95E036B6BE7B}">
      <dgm:prSet phldrT="[Текст]"/>
      <dgm:spPr/>
      <dgm:t>
        <a:bodyPr vert="vert270"/>
        <a:lstStyle/>
        <a:p>
          <a:r>
            <a:rPr lang="ru-RU" b="1" dirty="0" smtClean="0"/>
            <a:t>Практика ВИУ</a:t>
          </a:r>
          <a:endParaRPr lang="ru-RU" b="1" dirty="0"/>
        </a:p>
      </dgm:t>
    </dgm:pt>
    <dgm:pt modelId="{251AEC92-3FB2-4A4B-9869-1E88203D011D}" type="parTrans" cxnId="{D100BEC9-6699-43E2-B287-64629E2382A0}">
      <dgm:prSet/>
      <dgm:spPr/>
      <dgm:t>
        <a:bodyPr/>
        <a:lstStyle/>
        <a:p>
          <a:endParaRPr lang="ru-RU"/>
        </a:p>
      </dgm:t>
    </dgm:pt>
    <dgm:pt modelId="{2A2CE5D1-0527-45D2-9B0A-0737F2CFD2D8}" type="sibTrans" cxnId="{D100BEC9-6699-43E2-B287-64629E2382A0}">
      <dgm:prSet/>
      <dgm:spPr/>
      <dgm:t>
        <a:bodyPr/>
        <a:lstStyle/>
        <a:p>
          <a:endParaRPr lang="ru-RU"/>
        </a:p>
      </dgm:t>
    </dgm:pt>
    <dgm:pt modelId="{5E8F4875-57D1-4A7C-9F4D-077039A015DD}">
      <dgm:prSet phldrT="[Текст]"/>
      <dgm:spPr/>
      <dgm:t>
        <a:bodyPr/>
        <a:lstStyle/>
        <a:p>
          <a:r>
            <a:rPr lang="ru-RU" dirty="0" smtClean="0"/>
            <a:t>Обобщение </a:t>
          </a:r>
          <a:endParaRPr lang="ru-RU" dirty="0"/>
        </a:p>
      </dgm:t>
    </dgm:pt>
    <dgm:pt modelId="{1B7A5E2E-4A44-4F5F-90DE-61EB8CDD5895}" type="parTrans" cxnId="{08C30C21-554A-443C-B1E0-BDD1D85BD993}">
      <dgm:prSet/>
      <dgm:spPr/>
      <dgm:t>
        <a:bodyPr/>
        <a:lstStyle/>
        <a:p>
          <a:endParaRPr lang="ru-RU"/>
        </a:p>
      </dgm:t>
    </dgm:pt>
    <dgm:pt modelId="{357F0887-1C21-4F6C-BD13-37D6806DFC3A}" type="sibTrans" cxnId="{08C30C21-554A-443C-B1E0-BDD1D85BD993}">
      <dgm:prSet/>
      <dgm:spPr/>
      <dgm:t>
        <a:bodyPr/>
        <a:lstStyle/>
        <a:p>
          <a:endParaRPr lang="ru-RU"/>
        </a:p>
      </dgm:t>
    </dgm:pt>
    <dgm:pt modelId="{ED053D17-FA58-4661-85C3-0E90E354922D}">
      <dgm:prSet phldrT="[Текст]" custT="1"/>
      <dgm:spPr/>
      <dgm:t>
        <a:bodyPr/>
        <a:lstStyle/>
        <a:p>
          <a:r>
            <a:rPr lang="ru-RU" sz="1200" b="1" dirty="0" err="1" smtClean="0"/>
            <a:t>Аналитичес</a:t>
          </a:r>
          <a:r>
            <a:rPr lang="ru-RU" sz="1200" b="1" dirty="0" smtClean="0"/>
            <a:t>-кие отчеты</a:t>
          </a:r>
          <a:endParaRPr lang="ru-RU" sz="1400" b="1" dirty="0"/>
        </a:p>
      </dgm:t>
    </dgm:pt>
    <dgm:pt modelId="{2BC1E3FA-99EB-43F6-B98D-E9CAC2EF90BA}" type="parTrans" cxnId="{3215A3CD-6B9A-48B6-906E-C0D15412DA32}">
      <dgm:prSet/>
      <dgm:spPr/>
      <dgm:t>
        <a:bodyPr/>
        <a:lstStyle/>
        <a:p>
          <a:endParaRPr lang="ru-RU"/>
        </a:p>
      </dgm:t>
    </dgm:pt>
    <dgm:pt modelId="{0F71EC5E-F3D2-48B7-86E0-441C0BB0B575}" type="sibTrans" cxnId="{3215A3CD-6B9A-48B6-906E-C0D15412DA32}">
      <dgm:prSet/>
      <dgm:spPr/>
      <dgm:t>
        <a:bodyPr/>
        <a:lstStyle/>
        <a:p>
          <a:endParaRPr lang="ru-RU"/>
        </a:p>
      </dgm:t>
    </dgm:pt>
    <dgm:pt modelId="{60BC2BEF-B699-4878-8849-8F52AB960426}">
      <dgm:prSet phldrT="[Текст]" custT="1"/>
      <dgm:spPr/>
      <dgm:t>
        <a:bodyPr/>
        <a:lstStyle/>
        <a:p>
          <a:r>
            <a:rPr lang="ru-RU" sz="1050" b="1" dirty="0" smtClean="0"/>
            <a:t>Рекомендации и проектные предложения </a:t>
          </a:r>
          <a:endParaRPr lang="ru-RU" sz="1050" b="1" dirty="0"/>
        </a:p>
      </dgm:t>
    </dgm:pt>
    <dgm:pt modelId="{42BD367D-82D5-4572-B3E3-A215B41234AE}" type="parTrans" cxnId="{C4869D27-87B9-40A9-BB85-AF08C4D7FF55}">
      <dgm:prSet/>
      <dgm:spPr/>
      <dgm:t>
        <a:bodyPr/>
        <a:lstStyle/>
        <a:p>
          <a:endParaRPr lang="ru-RU"/>
        </a:p>
      </dgm:t>
    </dgm:pt>
    <dgm:pt modelId="{A0151F6B-CDA9-4FF8-AD6F-4A092521C997}" type="sibTrans" cxnId="{C4869D27-87B9-40A9-BB85-AF08C4D7FF55}">
      <dgm:prSet/>
      <dgm:spPr/>
      <dgm:t>
        <a:bodyPr/>
        <a:lstStyle/>
        <a:p>
          <a:endParaRPr lang="ru-RU"/>
        </a:p>
      </dgm:t>
    </dgm:pt>
    <dgm:pt modelId="{C3AB2409-83C0-416B-80C6-436A7C616361}">
      <dgm:prSet phldrT="[Текст]"/>
      <dgm:spPr/>
      <dgm:t>
        <a:bodyPr vert="vert270"/>
        <a:lstStyle/>
        <a:p>
          <a:r>
            <a:rPr lang="ru-RU" b="1" dirty="0" err="1" smtClean="0"/>
            <a:t>Соц.исследование</a:t>
          </a:r>
          <a:endParaRPr lang="ru-RU" b="1" dirty="0"/>
        </a:p>
      </dgm:t>
    </dgm:pt>
    <dgm:pt modelId="{918256A1-9CB9-4517-99DE-B1ABA33A9ECA}" type="parTrans" cxnId="{E87BCA89-8032-48C9-8223-ED510068B546}">
      <dgm:prSet/>
      <dgm:spPr/>
      <dgm:t>
        <a:bodyPr/>
        <a:lstStyle/>
        <a:p>
          <a:endParaRPr lang="ru-RU"/>
        </a:p>
      </dgm:t>
    </dgm:pt>
    <dgm:pt modelId="{EAF19370-044C-468A-9401-0694C61D150B}" type="sibTrans" cxnId="{E87BCA89-8032-48C9-8223-ED510068B546}">
      <dgm:prSet/>
      <dgm:spPr/>
      <dgm:t>
        <a:bodyPr/>
        <a:lstStyle/>
        <a:p>
          <a:endParaRPr lang="ru-RU"/>
        </a:p>
      </dgm:t>
    </dgm:pt>
    <dgm:pt modelId="{D76263DE-7C6E-443C-8949-917A8FFD2685}">
      <dgm:prSet phldrT="[Текст]"/>
      <dgm:spPr/>
      <dgm:t>
        <a:bodyPr vert="vert270"/>
        <a:lstStyle/>
        <a:p>
          <a:r>
            <a:rPr lang="ru-RU" b="1" dirty="0" smtClean="0"/>
            <a:t>Проекты ТГУ</a:t>
          </a:r>
          <a:endParaRPr lang="ru-RU" b="1" dirty="0"/>
        </a:p>
      </dgm:t>
    </dgm:pt>
    <dgm:pt modelId="{663D87DE-4A2A-47DD-939A-975A065F0313}" type="parTrans" cxnId="{2F2908FF-5564-4680-8C65-2C5F4FCB5590}">
      <dgm:prSet/>
      <dgm:spPr/>
      <dgm:t>
        <a:bodyPr/>
        <a:lstStyle/>
        <a:p>
          <a:endParaRPr lang="ru-RU"/>
        </a:p>
      </dgm:t>
    </dgm:pt>
    <dgm:pt modelId="{F8F370C3-67F9-48F0-8EB2-09337CFA63E7}" type="sibTrans" cxnId="{2F2908FF-5564-4680-8C65-2C5F4FCB5590}">
      <dgm:prSet/>
      <dgm:spPr/>
      <dgm:t>
        <a:bodyPr/>
        <a:lstStyle/>
        <a:p>
          <a:endParaRPr lang="ru-RU"/>
        </a:p>
      </dgm:t>
    </dgm:pt>
    <dgm:pt modelId="{F9A1AF8C-E0CA-4B97-8A50-E1B8640DA77E}">
      <dgm:prSet phldrT="[Текст]" custT="1"/>
      <dgm:spPr/>
      <dgm:t>
        <a:bodyPr/>
        <a:lstStyle/>
        <a:p>
          <a:r>
            <a:rPr lang="ru-RU" sz="1200" b="1" dirty="0" smtClean="0"/>
            <a:t>Кейсы - потенциал и проблемные</a:t>
          </a:r>
          <a:r>
            <a:rPr lang="ru-RU" sz="1400" b="1" dirty="0" smtClean="0"/>
            <a:t> </a:t>
          </a:r>
          <a:r>
            <a:rPr lang="ru-RU" sz="1200" b="1" dirty="0" smtClean="0"/>
            <a:t>зоны</a:t>
          </a:r>
          <a:endParaRPr lang="ru-RU" sz="1200" b="1" dirty="0"/>
        </a:p>
      </dgm:t>
    </dgm:pt>
    <dgm:pt modelId="{C2EA4057-CFEC-4D4C-8119-97FB95099F49}" type="parTrans" cxnId="{E9005632-E58A-4100-944D-08ECBCC1786A}">
      <dgm:prSet/>
      <dgm:spPr/>
      <dgm:t>
        <a:bodyPr/>
        <a:lstStyle/>
        <a:p>
          <a:endParaRPr lang="ru-RU"/>
        </a:p>
      </dgm:t>
    </dgm:pt>
    <dgm:pt modelId="{DB739B89-1C04-483E-A703-D403EDFECD97}" type="sibTrans" cxnId="{E9005632-E58A-4100-944D-08ECBCC1786A}">
      <dgm:prSet/>
      <dgm:spPr/>
      <dgm:t>
        <a:bodyPr/>
        <a:lstStyle/>
        <a:p>
          <a:endParaRPr lang="ru-RU"/>
        </a:p>
      </dgm:t>
    </dgm:pt>
    <dgm:pt modelId="{D7779829-5FD7-4F1C-AFE1-AAAEEA04597B}" type="pres">
      <dgm:prSet presAssocID="{4C476ED5-78F9-4151-AADF-0666CEBB3A41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B4E4370-3E87-4BA6-9AD3-39E3604C8844}" type="pres">
      <dgm:prSet presAssocID="{4C476ED5-78F9-4151-AADF-0666CEBB3A41}" presName="outerBox" presStyleCnt="0"/>
      <dgm:spPr/>
    </dgm:pt>
    <dgm:pt modelId="{1FDC427F-55E9-4431-B663-5BEC9C724357}" type="pres">
      <dgm:prSet presAssocID="{4C476ED5-78F9-4151-AADF-0666CEBB3A41}" presName="outerBoxParent" presStyleLbl="node1" presStyleIdx="0" presStyleCnt="3"/>
      <dgm:spPr/>
      <dgm:t>
        <a:bodyPr/>
        <a:lstStyle/>
        <a:p>
          <a:endParaRPr lang="ru-RU"/>
        </a:p>
      </dgm:t>
    </dgm:pt>
    <dgm:pt modelId="{692D2A16-2DFC-42E6-A6AD-1202E47DF8B9}" type="pres">
      <dgm:prSet presAssocID="{4C476ED5-78F9-4151-AADF-0666CEBB3A41}" presName="outerBoxChildren" presStyleCnt="0"/>
      <dgm:spPr/>
    </dgm:pt>
    <dgm:pt modelId="{66411BC5-1C8E-40F6-BEE9-E3B30E848909}" type="pres">
      <dgm:prSet presAssocID="{F09A858A-94E3-40CC-B97A-3F0A615BCF70}" presName="oChild" presStyleLbl="fg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89FAA-BC06-4170-828D-571C77FCC401}" type="pres">
      <dgm:prSet presAssocID="{DECDF2C9-0804-4292-959F-045BF9B3E5D8}" presName="outerSibTrans" presStyleCnt="0"/>
      <dgm:spPr/>
    </dgm:pt>
    <dgm:pt modelId="{3C4350A4-6B16-42C5-AFF4-4E9981366B6D}" type="pres">
      <dgm:prSet presAssocID="{A9CCB936-A1A6-4FDA-9095-537015B7370F}" presName="oChild" presStyleLbl="fgAcc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D5926-B777-4FAC-B089-5B1DC7629207}" type="pres">
      <dgm:prSet presAssocID="{09068EDF-8FB9-4B6A-8513-4D9BE54DFFE2}" presName="outerSibTrans" presStyleCnt="0"/>
      <dgm:spPr/>
    </dgm:pt>
    <dgm:pt modelId="{579DD0B7-E1A1-49B5-930F-0F96E9A7AE69}" type="pres">
      <dgm:prSet presAssocID="{C3AB2409-83C0-416B-80C6-436A7C616361}" presName="oChild" presStyleLbl="fgAcc1" presStyleIdx="2" presStyleCnt="9" custLinFactNeighborX="-449" custLinFactNeighborY="97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9D990-49ED-431F-8A16-281C92E9DCFC}" type="pres">
      <dgm:prSet presAssocID="{4C476ED5-78F9-4151-AADF-0666CEBB3A41}" presName="middleBox" presStyleCnt="0"/>
      <dgm:spPr/>
    </dgm:pt>
    <dgm:pt modelId="{18F72439-33DE-4B40-BD8E-C6B400AEFFEB}" type="pres">
      <dgm:prSet presAssocID="{4C476ED5-78F9-4151-AADF-0666CEBB3A41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CF9AE917-39EF-46D6-AC6A-56DB2613A762}" type="pres">
      <dgm:prSet presAssocID="{4C476ED5-78F9-4151-AADF-0666CEBB3A41}" presName="middleBoxChildren" presStyleCnt="0"/>
      <dgm:spPr/>
    </dgm:pt>
    <dgm:pt modelId="{DEDF2483-141B-4F44-BEBB-DA499D5338A1}" type="pres">
      <dgm:prSet presAssocID="{3232CD3F-2833-4B2A-B847-159A945A557A}" presName="mChild" presStyleLbl="fgAcc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F7B7C-B254-4900-9574-3FB029709C6E}" type="pres">
      <dgm:prSet presAssocID="{034EB1DA-A265-412A-8B55-3173269D1F6E}" presName="middleSibTrans" presStyleCnt="0"/>
      <dgm:spPr/>
    </dgm:pt>
    <dgm:pt modelId="{3EACB7E1-6769-4BDF-93C6-EC657350CB1D}" type="pres">
      <dgm:prSet presAssocID="{DE510DBD-26EA-469E-B435-95E036B6BE7B}" presName="mChild" presStyleLbl="fgAcc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A3B80-B6F0-467A-95C2-ACB7DEA40E47}" type="pres">
      <dgm:prSet presAssocID="{2A2CE5D1-0527-45D2-9B0A-0737F2CFD2D8}" presName="middleSibTrans" presStyleCnt="0"/>
      <dgm:spPr/>
    </dgm:pt>
    <dgm:pt modelId="{961921AE-2C06-480F-B9D6-778D9F31E141}" type="pres">
      <dgm:prSet presAssocID="{D76263DE-7C6E-443C-8949-917A8FFD2685}" presName="mChild" presStyleLbl="fgAcc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55F43-4A42-4BC8-AD2A-7DB967EC58B6}" type="pres">
      <dgm:prSet presAssocID="{4C476ED5-78F9-4151-AADF-0666CEBB3A41}" presName="centerBox" presStyleCnt="0"/>
      <dgm:spPr/>
    </dgm:pt>
    <dgm:pt modelId="{152A79D7-8129-4843-B0E5-D9CBEE1437E8}" type="pres">
      <dgm:prSet presAssocID="{4C476ED5-78F9-4151-AADF-0666CEBB3A41}" presName="centerBoxParent" presStyleLbl="node1" presStyleIdx="2" presStyleCnt="3"/>
      <dgm:spPr/>
      <dgm:t>
        <a:bodyPr/>
        <a:lstStyle/>
        <a:p>
          <a:endParaRPr lang="ru-RU"/>
        </a:p>
      </dgm:t>
    </dgm:pt>
    <dgm:pt modelId="{AC46EB24-1880-44FB-810A-03FF45CBF9DA}" type="pres">
      <dgm:prSet presAssocID="{4C476ED5-78F9-4151-AADF-0666CEBB3A41}" presName="centerBoxChildren" presStyleCnt="0"/>
      <dgm:spPr/>
    </dgm:pt>
    <dgm:pt modelId="{C2FC712C-75F2-4512-A0F9-93A512C943BB}" type="pres">
      <dgm:prSet presAssocID="{F9A1AF8C-E0CA-4B97-8A50-E1B8640DA77E}" presName="cChild" presStyleLbl="fgAcc1" presStyleIdx="6" presStyleCnt="9" custScaleX="150864" custLinFactX="-8044" custLinFactNeighborX="-100000" custLinFactNeighborY="-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3B538-8342-4879-B924-882E62BB95DC}" type="pres">
      <dgm:prSet presAssocID="{DB739B89-1C04-483E-A703-D403EDFECD97}" presName="centerSibTrans" presStyleCnt="0"/>
      <dgm:spPr/>
    </dgm:pt>
    <dgm:pt modelId="{B92888E5-6A56-4EE4-9EE7-C7D0DCFA6F36}" type="pres">
      <dgm:prSet presAssocID="{ED053D17-FA58-4661-85C3-0E90E354922D}" presName="cChild" presStyleLbl="fgAcc1" presStyleIdx="7" presStyleCnt="9" custScaleX="1322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0F8CF4-7109-4BEC-84E0-93332537EE18}" type="pres">
      <dgm:prSet presAssocID="{0F71EC5E-F3D2-48B7-86E0-441C0BB0B575}" presName="centerSibTrans" presStyleCnt="0"/>
      <dgm:spPr/>
    </dgm:pt>
    <dgm:pt modelId="{E2B9A4C9-D9C0-4F82-BA03-43E5BC0784ED}" type="pres">
      <dgm:prSet presAssocID="{60BC2BEF-B699-4878-8849-8F52AB960426}" presName="cChild" presStyleLbl="fgAcc1" presStyleIdx="8" presStyleCnt="9" custScaleX="150560" custLinFactNeighborX="70521" custLinFactNeighborY="-1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556863-58FC-4273-BE8E-8BCFED9216A2}" type="presOf" srcId="{1F76110C-52D8-4814-A167-9693EEAD6614}" destId="{18F72439-33DE-4B40-BD8E-C6B400AEFFEB}" srcOrd="0" destOrd="0" presId="urn:microsoft.com/office/officeart/2005/8/layout/target2"/>
    <dgm:cxn modelId="{8AB9FBFA-93F7-4ACB-A53B-3019C307DF56}" srcId="{4C476ED5-78F9-4151-AADF-0666CEBB3A41}" destId="{3AC2FF85-7F66-4EAF-9A50-615852295F95}" srcOrd="0" destOrd="0" parTransId="{95D6474F-C93A-4ADD-8CB8-13D3CB4B20FE}" sibTransId="{82AF42C6-BEE8-4A6A-80DB-65F83E6FC735}"/>
    <dgm:cxn modelId="{591B17ED-5F1C-44E8-AA6B-50859BF44215}" type="presOf" srcId="{F09A858A-94E3-40CC-B97A-3F0A615BCF70}" destId="{66411BC5-1C8E-40F6-BEE9-E3B30E848909}" srcOrd="0" destOrd="0" presId="urn:microsoft.com/office/officeart/2005/8/layout/target2"/>
    <dgm:cxn modelId="{AB9B3271-8E29-4B40-BF9C-322461BEE7B3}" type="presOf" srcId="{DE510DBD-26EA-469E-B435-95E036B6BE7B}" destId="{3EACB7E1-6769-4BDF-93C6-EC657350CB1D}" srcOrd="0" destOrd="0" presId="urn:microsoft.com/office/officeart/2005/8/layout/target2"/>
    <dgm:cxn modelId="{8398897A-A394-4796-A3C5-B4F70BC4F18C}" type="presOf" srcId="{3232CD3F-2833-4B2A-B847-159A945A557A}" destId="{DEDF2483-141B-4F44-BEBB-DA499D5338A1}" srcOrd="0" destOrd="0" presId="urn:microsoft.com/office/officeart/2005/8/layout/target2"/>
    <dgm:cxn modelId="{E9005632-E58A-4100-944D-08ECBCC1786A}" srcId="{5E8F4875-57D1-4A7C-9F4D-077039A015DD}" destId="{F9A1AF8C-E0CA-4B97-8A50-E1B8640DA77E}" srcOrd="0" destOrd="0" parTransId="{C2EA4057-CFEC-4D4C-8119-97FB95099F49}" sibTransId="{DB739B89-1C04-483E-A703-D403EDFECD97}"/>
    <dgm:cxn modelId="{F0606CB9-9927-4D93-9F9F-890917DE06B0}" type="presOf" srcId="{5E8F4875-57D1-4A7C-9F4D-077039A015DD}" destId="{152A79D7-8129-4843-B0E5-D9CBEE1437E8}" srcOrd="0" destOrd="0" presId="urn:microsoft.com/office/officeart/2005/8/layout/target2"/>
    <dgm:cxn modelId="{F8F91942-1562-458E-975C-ABE99D474D00}" type="presOf" srcId="{C3AB2409-83C0-416B-80C6-436A7C616361}" destId="{579DD0B7-E1A1-49B5-930F-0F96E9A7AE69}" srcOrd="0" destOrd="0" presId="urn:microsoft.com/office/officeart/2005/8/layout/target2"/>
    <dgm:cxn modelId="{BA0A0AC7-9883-4694-A2FD-1A7AC434A74C}" type="presOf" srcId="{60BC2BEF-B699-4878-8849-8F52AB960426}" destId="{E2B9A4C9-D9C0-4F82-BA03-43E5BC0784ED}" srcOrd="0" destOrd="0" presId="urn:microsoft.com/office/officeart/2005/8/layout/target2"/>
    <dgm:cxn modelId="{FB3257AF-F582-4699-99BB-31FE200F4B36}" srcId="{4C476ED5-78F9-4151-AADF-0666CEBB3A41}" destId="{1F76110C-52D8-4814-A167-9693EEAD6614}" srcOrd="1" destOrd="0" parTransId="{3FF9B290-C1C3-461A-A546-E81AADC4E4B6}" sibTransId="{F9068BD0-22FE-4102-A5E1-20C1FF1A8CEA}"/>
    <dgm:cxn modelId="{3215A3CD-6B9A-48B6-906E-C0D15412DA32}" srcId="{5E8F4875-57D1-4A7C-9F4D-077039A015DD}" destId="{ED053D17-FA58-4661-85C3-0E90E354922D}" srcOrd="1" destOrd="0" parTransId="{2BC1E3FA-99EB-43F6-B98D-E9CAC2EF90BA}" sibTransId="{0F71EC5E-F3D2-48B7-86E0-441C0BB0B575}"/>
    <dgm:cxn modelId="{C4869D27-87B9-40A9-BB85-AF08C4D7FF55}" srcId="{5E8F4875-57D1-4A7C-9F4D-077039A015DD}" destId="{60BC2BEF-B699-4878-8849-8F52AB960426}" srcOrd="2" destOrd="0" parTransId="{42BD367D-82D5-4572-B3E3-A215B41234AE}" sibTransId="{A0151F6B-CDA9-4FF8-AD6F-4A092521C997}"/>
    <dgm:cxn modelId="{30061DAB-007F-4477-A532-91C33E950DA2}" type="presOf" srcId="{4C476ED5-78F9-4151-AADF-0666CEBB3A41}" destId="{D7779829-5FD7-4F1C-AFE1-AAAEEA04597B}" srcOrd="0" destOrd="0" presId="urn:microsoft.com/office/officeart/2005/8/layout/target2"/>
    <dgm:cxn modelId="{08C30C21-554A-443C-B1E0-BDD1D85BD993}" srcId="{4C476ED5-78F9-4151-AADF-0666CEBB3A41}" destId="{5E8F4875-57D1-4A7C-9F4D-077039A015DD}" srcOrd="2" destOrd="0" parTransId="{1B7A5E2E-4A44-4F5F-90DE-61EB8CDD5895}" sibTransId="{357F0887-1C21-4F6C-BD13-37D6806DFC3A}"/>
    <dgm:cxn modelId="{35F6EEC0-5C2A-42B4-A9D1-FB4052B8832B}" srcId="{1F76110C-52D8-4814-A167-9693EEAD6614}" destId="{3232CD3F-2833-4B2A-B847-159A945A557A}" srcOrd="0" destOrd="0" parTransId="{E966C584-5E9B-4F6A-AC5F-06479C3313B5}" sibTransId="{034EB1DA-A265-412A-8B55-3173269D1F6E}"/>
    <dgm:cxn modelId="{2F2908FF-5564-4680-8C65-2C5F4FCB5590}" srcId="{1F76110C-52D8-4814-A167-9693EEAD6614}" destId="{D76263DE-7C6E-443C-8949-917A8FFD2685}" srcOrd="2" destOrd="0" parTransId="{663D87DE-4A2A-47DD-939A-975A065F0313}" sibTransId="{F8F370C3-67F9-48F0-8EB2-09337CFA63E7}"/>
    <dgm:cxn modelId="{D100BEC9-6699-43E2-B287-64629E2382A0}" srcId="{1F76110C-52D8-4814-A167-9693EEAD6614}" destId="{DE510DBD-26EA-469E-B435-95E036B6BE7B}" srcOrd="1" destOrd="0" parTransId="{251AEC92-3FB2-4A4B-9869-1E88203D011D}" sibTransId="{2A2CE5D1-0527-45D2-9B0A-0737F2CFD2D8}"/>
    <dgm:cxn modelId="{699FBBCF-33C6-4F76-B4D8-518FB83C3FAE}" type="presOf" srcId="{F9A1AF8C-E0CA-4B97-8A50-E1B8640DA77E}" destId="{C2FC712C-75F2-4512-A0F9-93A512C943BB}" srcOrd="0" destOrd="0" presId="urn:microsoft.com/office/officeart/2005/8/layout/target2"/>
    <dgm:cxn modelId="{3CB58D2D-71DD-42E5-8D60-FCC22FC4764E}" srcId="{3AC2FF85-7F66-4EAF-9A50-615852295F95}" destId="{A9CCB936-A1A6-4FDA-9095-537015B7370F}" srcOrd="1" destOrd="0" parTransId="{2113371B-EF9D-4436-83DE-F9F7BA3F48C1}" sibTransId="{09068EDF-8FB9-4B6A-8513-4D9BE54DFFE2}"/>
    <dgm:cxn modelId="{58EB1BB3-65D0-40AE-A7EB-B3883E7CF752}" type="presOf" srcId="{D76263DE-7C6E-443C-8949-917A8FFD2685}" destId="{961921AE-2C06-480F-B9D6-778D9F31E141}" srcOrd="0" destOrd="0" presId="urn:microsoft.com/office/officeart/2005/8/layout/target2"/>
    <dgm:cxn modelId="{C1DF847A-9528-4D38-8357-DD0628BE14D4}" type="presOf" srcId="{ED053D17-FA58-4661-85C3-0E90E354922D}" destId="{B92888E5-6A56-4EE4-9EE7-C7D0DCFA6F36}" srcOrd="0" destOrd="0" presId="urn:microsoft.com/office/officeart/2005/8/layout/target2"/>
    <dgm:cxn modelId="{7A0DDDC0-2373-4B12-A18E-7B81401B4BAC}" srcId="{3AC2FF85-7F66-4EAF-9A50-615852295F95}" destId="{F09A858A-94E3-40CC-B97A-3F0A615BCF70}" srcOrd="0" destOrd="0" parTransId="{8475443D-1877-4B12-9FD9-F1B2A515E51D}" sibTransId="{DECDF2C9-0804-4292-959F-045BF9B3E5D8}"/>
    <dgm:cxn modelId="{B49458E3-D8C9-4D26-A082-6B7827957C02}" type="presOf" srcId="{A9CCB936-A1A6-4FDA-9095-537015B7370F}" destId="{3C4350A4-6B16-42C5-AFF4-4E9981366B6D}" srcOrd="0" destOrd="0" presId="urn:microsoft.com/office/officeart/2005/8/layout/target2"/>
    <dgm:cxn modelId="{91B27EBE-A74E-425F-9AB9-C2C8D4E8BC03}" type="presOf" srcId="{3AC2FF85-7F66-4EAF-9A50-615852295F95}" destId="{1FDC427F-55E9-4431-B663-5BEC9C724357}" srcOrd="0" destOrd="0" presId="urn:microsoft.com/office/officeart/2005/8/layout/target2"/>
    <dgm:cxn modelId="{E87BCA89-8032-48C9-8223-ED510068B546}" srcId="{3AC2FF85-7F66-4EAF-9A50-615852295F95}" destId="{C3AB2409-83C0-416B-80C6-436A7C616361}" srcOrd="2" destOrd="0" parTransId="{918256A1-9CB9-4517-99DE-B1ABA33A9ECA}" sibTransId="{EAF19370-044C-468A-9401-0694C61D150B}"/>
    <dgm:cxn modelId="{EDD7F976-FC9D-4F26-8AB5-423F3E98BBAE}" type="presParOf" srcId="{D7779829-5FD7-4F1C-AFE1-AAAEEA04597B}" destId="{FB4E4370-3E87-4BA6-9AD3-39E3604C8844}" srcOrd="0" destOrd="0" presId="urn:microsoft.com/office/officeart/2005/8/layout/target2"/>
    <dgm:cxn modelId="{28016DA1-6210-423E-B08D-7A476030C1E4}" type="presParOf" srcId="{FB4E4370-3E87-4BA6-9AD3-39E3604C8844}" destId="{1FDC427F-55E9-4431-B663-5BEC9C724357}" srcOrd="0" destOrd="0" presId="urn:microsoft.com/office/officeart/2005/8/layout/target2"/>
    <dgm:cxn modelId="{8AC06750-E941-4DBE-83B4-BFCD1BB8D77B}" type="presParOf" srcId="{FB4E4370-3E87-4BA6-9AD3-39E3604C8844}" destId="{692D2A16-2DFC-42E6-A6AD-1202E47DF8B9}" srcOrd="1" destOrd="0" presId="urn:microsoft.com/office/officeart/2005/8/layout/target2"/>
    <dgm:cxn modelId="{32B974CF-78FA-4875-AC07-31E1CEE1EDD2}" type="presParOf" srcId="{692D2A16-2DFC-42E6-A6AD-1202E47DF8B9}" destId="{66411BC5-1C8E-40F6-BEE9-E3B30E848909}" srcOrd="0" destOrd="0" presId="urn:microsoft.com/office/officeart/2005/8/layout/target2"/>
    <dgm:cxn modelId="{1995C790-39A7-4B30-8EB0-2F4BE73647EC}" type="presParOf" srcId="{692D2A16-2DFC-42E6-A6AD-1202E47DF8B9}" destId="{F6789FAA-BC06-4170-828D-571C77FCC401}" srcOrd="1" destOrd="0" presId="urn:microsoft.com/office/officeart/2005/8/layout/target2"/>
    <dgm:cxn modelId="{893D1DC2-0E33-4231-8476-A7D196D77F39}" type="presParOf" srcId="{692D2A16-2DFC-42E6-A6AD-1202E47DF8B9}" destId="{3C4350A4-6B16-42C5-AFF4-4E9981366B6D}" srcOrd="2" destOrd="0" presId="urn:microsoft.com/office/officeart/2005/8/layout/target2"/>
    <dgm:cxn modelId="{30B4AEF7-A552-4A45-8917-8CD00E87D0F6}" type="presParOf" srcId="{692D2A16-2DFC-42E6-A6AD-1202E47DF8B9}" destId="{55AD5926-B777-4FAC-B089-5B1DC7629207}" srcOrd="3" destOrd="0" presId="urn:microsoft.com/office/officeart/2005/8/layout/target2"/>
    <dgm:cxn modelId="{D582645A-E8E5-4B97-983C-884BF64BCDE3}" type="presParOf" srcId="{692D2A16-2DFC-42E6-A6AD-1202E47DF8B9}" destId="{579DD0B7-E1A1-49B5-930F-0F96E9A7AE69}" srcOrd="4" destOrd="0" presId="urn:microsoft.com/office/officeart/2005/8/layout/target2"/>
    <dgm:cxn modelId="{45819782-F930-43EE-B6A7-4A61CF38A9DB}" type="presParOf" srcId="{D7779829-5FD7-4F1C-AFE1-AAAEEA04597B}" destId="{E9F9D990-49ED-431F-8A16-281C92E9DCFC}" srcOrd="1" destOrd="0" presId="urn:microsoft.com/office/officeart/2005/8/layout/target2"/>
    <dgm:cxn modelId="{5FC3E1C6-773F-4D6C-9803-7D4D2DA4D156}" type="presParOf" srcId="{E9F9D990-49ED-431F-8A16-281C92E9DCFC}" destId="{18F72439-33DE-4B40-BD8E-C6B400AEFFEB}" srcOrd="0" destOrd="0" presId="urn:microsoft.com/office/officeart/2005/8/layout/target2"/>
    <dgm:cxn modelId="{5E863115-74C0-4578-BB1B-2EF7CD9157DB}" type="presParOf" srcId="{E9F9D990-49ED-431F-8A16-281C92E9DCFC}" destId="{CF9AE917-39EF-46D6-AC6A-56DB2613A762}" srcOrd="1" destOrd="0" presId="urn:microsoft.com/office/officeart/2005/8/layout/target2"/>
    <dgm:cxn modelId="{A03C0C75-5654-44A8-AD82-D2F9DABDEEFC}" type="presParOf" srcId="{CF9AE917-39EF-46D6-AC6A-56DB2613A762}" destId="{DEDF2483-141B-4F44-BEBB-DA499D5338A1}" srcOrd="0" destOrd="0" presId="urn:microsoft.com/office/officeart/2005/8/layout/target2"/>
    <dgm:cxn modelId="{22258263-ADE1-400A-8CBA-318DC49965A1}" type="presParOf" srcId="{CF9AE917-39EF-46D6-AC6A-56DB2613A762}" destId="{CC8F7B7C-B254-4900-9574-3FB029709C6E}" srcOrd="1" destOrd="0" presId="urn:microsoft.com/office/officeart/2005/8/layout/target2"/>
    <dgm:cxn modelId="{1EE9907A-0486-4CAD-8F41-8094C850B8E3}" type="presParOf" srcId="{CF9AE917-39EF-46D6-AC6A-56DB2613A762}" destId="{3EACB7E1-6769-4BDF-93C6-EC657350CB1D}" srcOrd="2" destOrd="0" presId="urn:microsoft.com/office/officeart/2005/8/layout/target2"/>
    <dgm:cxn modelId="{FE72E0BB-66C1-498B-9EDC-42F7FD1B45AD}" type="presParOf" srcId="{CF9AE917-39EF-46D6-AC6A-56DB2613A762}" destId="{326A3B80-B6F0-467A-95C2-ACB7DEA40E47}" srcOrd="3" destOrd="0" presId="urn:microsoft.com/office/officeart/2005/8/layout/target2"/>
    <dgm:cxn modelId="{5F90C158-03A2-4132-B061-7EA6F54CC862}" type="presParOf" srcId="{CF9AE917-39EF-46D6-AC6A-56DB2613A762}" destId="{961921AE-2C06-480F-B9D6-778D9F31E141}" srcOrd="4" destOrd="0" presId="urn:microsoft.com/office/officeart/2005/8/layout/target2"/>
    <dgm:cxn modelId="{3B3EDC8D-87E9-438C-8585-7767CCB075CC}" type="presParOf" srcId="{D7779829-5FD7-4F1C-AFE1-AAAEEA04597B}" destId="{16855F43-4A42-4BC8-AD2A-7DB967EC58B6}" srcOrd="2" destOrd="0" presId="urn:microsoft.com/office/officeart/2005/8/layout/target2"/>
    <dgm:cxn modelId="{71AFF213-9CF6-4C79-9997-BD42E26EBBD9}" type="presParOf" srcId="{16855F43-4A42-4BC8-AD2A-7DB967EC58B6}" destId="{152A79D7-8129-4843-B0E5-D9CBEE1437E8}" srcOrd="0" destOrd="0" presId="urn:microsoft.com/office/officeart/2005/8/layout/target2"/>
    <dgm:cxn modelId="{D1B8E6C7-D9FE-429A-B5DE-541815253CFD}" type="presParOf" srcId="{16855F43-4A42-4BC8-AD2A-7DB967EC58B6}" destId="{AC46EB24-1880-44FB-810A-03FF45CBF9DA}" srcOrd="1" destOrd="0" presId="urn:microsoft.com/office/officeart/2005/8/layout/target2"/>
    <dgm:cxn modelId="{6EADABC2-CAA9-47BA-AF27-E966436D49C4}" type="presParOf" srcId="{AC46EB24-1880-44FB-810A-03FF45CBF9DA}" destId="{C2FC712C-75F2-4512-A0F9-93A512C943BB}" srcOrd="0" destOrd="0" presId="urn:microsoft.com/office/officeart/2005/8/layout/target2"/>
    <dgm:cxn modelId="{AA113897-1035-43CA-BD7F-B32D47173FD8}" type="presParOf" srcId="{AC46EB24-1880-44FB-810A-03FF45CBF9DA}" destId="{2BA3B538-8342-4879-B924-882E62BB95DC}" srcOrd="1" destOrd="0" presId="urn:microsoft.com/office/officeart/2005/8/layout/target2"/>
    <dgm:cxn modelId="{EDD03A4C-43D7-41C8-A0D7-835C597ACA61}" type="presParOf" srcId="{AC46EB24-1880-44FB-810A-03FF45CBF9DA}" destId="{B92888E5-6A56-4EE4-9EE7-C7D0DCFA6F36}" srcOrd="2" destOrd="0" presId="urn:microsoft.com/office/officeart/2005/8/layout/target2"/>
    <dgm:cxn modelId="{6BEEFE0D-4B6B-4D5A-ABBD-868FFE20C045}" type="presParOf" srcId="{AC46EB24-1880-44FB-810A-03FF45CBF9DA}" destId="{AB0F8CF4-7109-4BEC-84E0-93332537EE18}" srcOrd="3" destOrd="0" presId="urn:microsoft.com/office/officeart/2005/8/layout/target2"/>
    <dgm:cxn modelId="{0A2CB40A-1270-478D-8DE9-D109D17FCD88}" type="presParOf" srcId="{AC46EB24-1880-44FB-810A-03FF45CBF9DA}" destId="{E2B9A4C9-D9C0-4F82-BA03-43E5BC0784ED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B6010E-B947-4CCC-9CF7-3F58E5A4041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6EFFD0-2804-4B2C-823F-7C0D6C93B261}">
      <dgm:prSet phldrT="[Текст]" custT="1"/>
      <dgm:spPr/>
      <dgm:t>
        <a:bodyPr/>
        <a:lstStyle/>
        <a:p>
          <a:r>
            <a:rPr lang="ru-RU" sz="2800" dirty="0" smtClean="0"/>
            <a:t>Изменение управления персоналом в ТГУ </a:t>
          </a:r>
          <a:endParaRPr lang="ru-RU" sz="2800" dirty="0"/>
        </a:p>
      </dgm:t>
    </dgm:pt>
    <dgm:pt modelId="{A288B359-7B95-4755-B452-62E75D9633C9}" type="parTrans" cxnId="{B437F029-6DAD-4A64-B557-2FB549FAB6C1}">
      <dgm:prSet/>
      <dgm:spPr/>
      <dgm:t>
        <a:bodyPr/>
        <a:lstStyle/>
        <a:p>
          <a:endParaRPr lang="ru-RU"/>
        </a:p>
      </dgm:t>
    </dgm:pt>
    <dgm:pt modelId="{7D57A06C-4989-47B4-A080-2C03E21F7B63}" type="sibTrans" cxnId="{B437F029-6DAD-4A64-B557-2FB549FAB6C1}">
      <dgm:prSet/>
      <dgm:spPr/>
      <dgm:t>
        <a:bodyPr/>
        <a:lstStyle/>
        <a:p>
          <a:endParaRPr lang="ru-RU"/>
        </a:p>
      </dgm:t>
    </dgm:pt>
    <dgm:pt modelId="{A70D38B7-A417-4452-86E4-50C78ED4A0DA}">
      <dgm:prSet phldrT="[Текст]"/>
      <dgm:spPr/>
      <dgm:t>
        <a:bodyPr/>
        <a:lstStyle/>
        <a:p>
          <a:r>
            <a:rPr lang="ru-RU" dirty="0" smtClean="0"/>
            <a:t>Анализ полноты и эффективности механизмов управления персоналом   </a:t>
          </a:r>
          <a:endParaRPr lang="ru-RU" dirty="0"/>
        </a:p>
      </dgm:t>
    </dgm:pt>
    <dgm:pt modelId="{663CDAD9-F716-4B13-A31F-B96BC4FF5B31}" type="parTrans" cxnId="{3CCF62B8-8802-4338-8FA7-A32E0CE5AFEF}">
      <dgm:prSet/>
      <dgm:spPr/>
      <dgm:t>
        <a:bodyPr/>
        <a:lstStyle/>
        <a:p>
          <a:endParaRPr lang="ru-RU"/>
        </a:p>
      </dgm:t>
    </dgm:pt>
    <dgm:pt modelId="{407E61FC-BA04-46BD-BF56-D292489E94CD}" type="sibTrans" cxnId="{3CCF62B8-8802-4338-8FA7-A32E0CE5AFEF}">
      <dgm:prSet/>
      <dgm:spPr/>
      <dgm:t>
        <a:bodyPr/>
        <a:lstStyle/>
        <a:p>
          <a:endParaRPr lang="ru-RU"/>
        </a:p>
      </dgm:t>
    </dgm:pt>
    <dgm:pt modelId="{0B54AA5D-D007-412D-B29A-FD3E519C776D}">
      <dgm:prSet phldrT="[Текст]"/>
      <dgm:spPr/>
      <dgm:t>
        <a:bodyPr/>
        <a:lstStyle/>
        <a:p>
          <a:r>
            <a:rPr lang="ru-RU" dirty="0" smtClean="0"/>
            <a:t>Кейс-исследование на материале проектов ВИУ</a:t>
          </a:r>
          <a:endParaRPr lang="ru-RU" dirty="0"/>
        </a:p>
      </dgm:t>
    </dgm:pt>
    <dgm:pt modelId="{FCF94228-AB46-40E2-AE58-28B07A4945AB}" type="parTrans" cxnId="{16FA60D3-5B48-4B2D-85B6-D20D91C9C6E1}">
      <dgm:prSet/>
      <dgm:spPr/>
      <dgm:t>
        <a:bodyPr/>
        <a:lstStyle/>
        <a:p>
          <a:endParaRPr lang="ru-RU"/>
        </a:p>
      </dgm:t>
    </dgm:pt>
    <dgm:pt modelId="{5071B38C-8D95-486B-AE0B-40B923E65B1B}" type="sibTrans" cxnId="{16FA60D3-5B48-4B2D-85B6-D20D91C9C6E1}">
      <dgm:prSet/>
      <dgm:spPr/>
      <dgm:t>
        <a:bodyPr/>
        <a:lstStyle/>
        <a:p>
          <a:endParaRPr lang="ru-RU"/>
        </a:p>
      </dgm:t>
    </dgm:pt>
    <dgm:pt modelId="{0898C32A-A062-4266-8E06-97C6DAB2315B}">
      <dgm:prSet phldrT="[Текст]" custT="1"/>
      <dgm:spPr/>
      <dgm:t>
        <a:bodyPr/>
        <a:lstStyle/>
        <a:p>
          <a:r>
            <a:rPr lang="ru-RU" sz="2400" dirty="0" smtClean="0"/>
            <a:t>Изменение организационной структуры ТГУ</a:t>
          </a:r>
          <a:endParaRPr lang="ru-RU" sz="2400" dirty="0"/>
        </a:p>
      </dgm:t>
    </dgm:pt>
    <dgm:pt modelId="{E4260C88-3751-4990-9E44-B6E838F3BF87}" type="parTrans" cxnId="{A17FBC67-E5F2-4E2D-B0C9-BAC62AB318B9}">
      <dgm:prSet/>
      <dgm:spPr/>
      <dgm:t>
        <a:bodyPr/>
        <a:lstStyle/>
        <a:p>
          <a:endParaRPr lang="ru-RU"/>
        </a:p>
      </dgm:t>
    </dgm:pt>
    <dgm:pt modelId="{DCD9B83C-075E-45B5-9609-1FED3C7B621B}" type="sibTrans" cxnId="{A17FBC67-E5F2-4E2D-B0C9-BAC62AB318B9}">
      <dgm:prSet/>
      <dgm:spPr/>
      <dgm:t>
        <a:bodyPr/>
        <a:lstStyle/>
        <a:p>
          <a:endParaRPr lang="ru-RU"/>
        </a:p>
      </dgm:t>
    </dgm:pt>
    <dgm:pt modelId="{09285D29-BBCC-4932-A8FB-AC1EE8287E36}">
      <dgm:prSet phldrT="[Текст]"/>
      <dgm:spPr/>
      <dgm:t>
        <a:bodyPr/>
        <a:lstStyle/>
        <a:p>
          <a:r>
            <a:rPr lang="ru-RU" dirty="0" smtClean="0"/>
            <a:t>Анализ структурной трансформации: направления, содержание, результативность </a:t>
          </a:r>
          <a:endParaRPr lang="ru-RU" dirty="0"/>
        </a:p>
      </dgm:t>
    </dgm:pt>
    <dgm:pt modelId="{AFD48626-2CA9-4DF8-AC8F-499932F29602}" type="parTrans" cxnId="{8AE71006-6484-4CCD-AC99-98BFF162EEAD}">
      <dgm:prSet/>
      <dgm:spPr/>
      <dgm:t>
        <a:bodyPr/>
        <a:lstStyle/>
        <a:p>
          <a:endParaRPr lang="ru-RU"/>
        </a:p>
      </dgm:t>
    </dgm:pt>
    <dgm:pt modelId="{EFCFA0D9-F11C-49A4-887E-F2ECBFEF3C96}" type="sibTrans" cxnId="{8AE71006-6484-4CCD-AC99-98BFF162EEAD}">
      <dgm:prSet/>
      <dgm:spPr/>
      <dgm:t>
        <a:bodyPr/>
        <a:lstStyle/>
        <a:p>
          <a:endParaRPr lang="ru-RU"/>
        </a:p>
      </dgm:t>
    </dgm:pt>
    <dgm:pt modelId="{A48D72F9-FE79-4D77-B901-4A6C9B3555C5}">
      <dgm:prSet phldrT="[Текст]"/>
      <dgm:spPr/>
      <dgm:t>
        <a:bodyPr/>
        <a:lstStyle/>
        <a:p>
          <a:r>
            <a:rPr lang="ru-RU" dirty="0" smtClean="0"/>
            <a:t>Кейс-исследование на материале проектов ВИУ, экспертный опрос </a:t>
          </a:r>
          <a:endParaRPr lang="ru-RU" dirty="0"/>
        </a:p>
      </dgm:t>
    </dgm:pt>
    <dgm:pt modelId="{3622FB00-253F-421E-87B3-08274477C468}" type="parTrans" cxnId="{C21CB0F7-544C-48EE-AA30-8AB3398BA0E0}">
      <dgm:prSet/>
      <dgm:spPr/>
      <dgm:t>
        <a:bodyPr/>
        <a:lstStyle/>
        <a:p>
          <a:endParaRPr lang="ru-RU"/>
        </a:p>
      </dgm:t>
    </dgm:pt>
    <dgm:pt modelId="{3EF56050-B1EA-4298-8CC6-745C3F1D984D}" type="sibTrans" cxnId="{C21CB0F7-544C-48EE-AA30-8AB3398BA0E0}">
      <dgm:prSet/>
      <dgm:spPr/>
      <dgm:t>
        <a:bodyPr/>
        <a:lstStyle/>
        <a:p>
          <a:endParaRPr lang="ru-RU"/>
        </a:p>
      </dgm:t>
    </dgm:pt>
    <dgm:pt modelId="{2DA42546-74E8-49D3-BD55-939E7AE45D98}">
      <dgm:prSet phldrT="[Текст]" custT="1"/>
      <dgm:spPr/>
      <dgm:t>
        <a:bodyPr/>
        <a:lstStyle/>
        <a:p>
          <a:r>
            <a:rPr lang="ru-RU" sz="2000" dirty="0" smtClean="0"/>
            <a:t>Изменение концептуальной модели ТГУ как исследовательского университета </a:t>
          </a:r>
          <a:endParaRPr lang="ru-RU" sz="2000" dirty="0"/>
        </a:p>
      </dgm:t>
    </dgm:pt>
    <dgm:pt modelId="{47567B5C-5B61-413F-8FDA-83B6DCC038DC}" type="parTrans" cxnId="{F4C2D6B3-D486-4794-9EE0-1B10A85A8AA1}">
      <dgm:prSet/>
      <dgm:spPr/>
      <dgm:t>
        <a:bodyPr/>
        <a:lstStyle/>
        <a:p>
          <a:endParaRPr lang="ru-RU"/>
        </a:p>
      </dgm:t>
    </dgm:pt>
    <dgm:pt modelId="{4241F59C-7AA1-4388-BF07-F5F813999BFE}" type="sibTrans" cxnId="{F4C2D6B3-D486-4794-9EE0-1B10A85A8AA1}">
      <dgm:prSet/>
      <dgm:spPr/>
      <dgm:t>
        <a:bodyPr/>
        <a:lstStyle/>
        <a:p>
          <a:endParaRPr lang="ru-RU"/>
        </a:p>
      </dgm:t>
    </dgm:pt>
    <dgm:pt modelId="{78572288-5250-48B5-B04D-6E912BF9DE83}">
      <dgm:prSet phldrT="[Текст]"/>
      <dgm:spPr/>
      <dgm:t>
        <a:bodyPr/>
        <a:lstStyle/>
        <a:p>
          <a:r>
            <a:rPr lang="ru-RU" dirty="0" smtClean="0"/>
            <a:t>Информационный обзор и теоретический анализ </a:t>
          </a:r>
          <a:endParaRPr lang="ru-RU" dirty="0">
            <a:solidFill>
              <a:schemeClr val="tx1"/>
            </a:solidFill>
          </a:endParaRPr>
        </a:p>
      </dgm:t>
    </dgm:pt>
    <dgm:pt modelId="{966AE5E2-352C-4206-9194-4C1B22EE45FA}" type="parTrans" cxnId="{D56B12E8-0A60-42E6-BF95-46F89E8A617B}">
      <dgm:prSet/>
      <dgm:spPr/>
      <dgm:t>
        <a:bodyPr/>
        <a:lstStyle/>
        <a:p>
          <a:endParaRPr lang="ru-RU"/>
        </a:p>
      </dgm:t>
    </dgm:pt>
    <dgm:pt modelId="{510C1375-C2D0-49EF-BD96-3AFF0A0561FC}" type="sibTrans" cxnId="{D56B12E8-0A60-42E6-BF95-46F89E8A617B}">
      <dgm:prSet/>
      <dgm:spPr/>
      <dgm:t>
        <a:bodyPr/>
        <a:lstStyle/>
        <a:p>
          <a:endParaRPr lang="ru-RU"/>
        </a:p>
      </dgm:t>
    </dgm:pt>
    <dgm:pt modelId="{2554FB6D-5993-47F2-9945-CB316C7C8CD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Организация экспертного обсуждения</a:t>
          </a:r>
          <a:endParaRPr lang="ru-RU" dirty="0">
            <a:solidFill>
              <a:schemeClr val="tx1"/>
            </a:solidFill>
          </a:endParaRPr>
        </a:p>
      </dgm:t>
    </dgm:pt>
    <dgm:pt modelId="{A3987206-2CA0-4BBD-A503-BB8027FD9590}" type="parTrans" cxnId="{797E4A31-1E12-4DE5-95BF-9F19955373B0}">
      <dgm:prSet/>
      <dgm:spPr/>
      <dgm:t>
        <a:bodyPr/>
        <a:lstStyle/>
        <a:p>
          <a:endParaRPr lang="ru-RU"/>
        </a:p>
      </dgm:t>
    </dgm:pt>
    <dgm:pt modelId="{FF63A0E9-346C-49DC-92B6-0276E6A2BF6C}" type="sibTrans" cxnId="{797E4A31-1E12-4DE5-95BF-9F19955373B0}">
      <dgm:prSet/>
      <dgm:spPr/>
      <dgm:t>
        <a:bodyPr/>
        <a:lstStyle/>
        <a:p>
          <a:endParaRPr lang="ru-RU"/>
        </a:p>
      </dgm:t>
    </dgm:pt>
    <dgm:pt modelId="{468EA96E-496D-45D4-B4CB-660D2F44B1D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Кейс-исследование на материале проектов ВИУ </a:t>
          </a:r>
          <a:endParaRPr lang="ru-RU" dirty="0">
            <a:solidFill>
              <a:schemeClr val="tx1"/>
            </a:solidFill>
          </a:endParaRPr>
        </a:p>
      </dgm:t>
    </dgm:pt>
    <dgm:pt modelId="{FD0CE479-26A5-4142-A261-8EC2240398C6}" type="parTrans" cxnId="{13A40E2D-C27D-470A-8F67-A2066AF113CC}">
      <dgm:prSet/>
      <dgm:spPr/>
    </dgm:pt>
    <dgm:pt modelId="{1F387FF6-564C-45E3-9A2D-11D8D49E5993}" type="sibTrans" cxnId="{13A40E2D-C27D-470A-8F67-A2066AF113CC}">
      <dgm:prSet/>
      <dgm:spPr/>
    </dgm:pt>
    <dgm:pt modelId="{B81A41DC-DD52-48C4-8C90-DDBF79A0860D}" type="pres">
      <dgm:prSet presAssocID="{24B6010E-B947-4CCC-9CF7-3F58E5A404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4E7E7F-D122-44FC-940D-8451C7E767F4}" type="pres">
      <dgm:prSet presAssocID="{556EFFD0-2804-4B2C-823F-7C0D6C93B261}" presName="linNode" presStyleCnt="0"/>
      <dgm:spPr/>
    </dgm:pt>
    <dgm:pt modelId="{F321C280-6A67-46E7-9FA4-93B9BFCB21F8}" type="pres">
      <dgm:prSet presAssocID="{556EFFD0-2804-4B2C-823F-7C0D6C93B26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11DB8-0B21-4DC3-ADED-4FE7E49E8A1A}" type="pres">
      <dgm:prSet presAssocID="{556EFFD0-2804-4B2C-823F-7C0D6C93B26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3C7DF-7BB6-4DE8-B7B1-55C2A494F7E9}" type="pres">
      <dgm:prSet presAssocID="{7D57A06C-4989-47B4-A080-2C03E21F7B63}" presName="sp" presStyleCnt="0"/>
      <dgm:spPr/>
    </dgm:pt>
    <dgm:pt modelId="{D382441F-1B4D-48A6-B101-A112F4E4379A}" type="pres">
      <dgm:prSet presAssocID="{0898C32A-A062-4266-8E06-97C6DAB2315B}" presName="linNode" presStyleCnt="0"/>
      <dgm:spPr/>
    </dgm:pt>
    <dgm:pt modelId="{81F97935-AE05-4FF9-85B0-F65592B3780D}" type="pres">
      <dgm:prSet presAssocID="{0898C32A-A062-4266-8E06-97C6DAB2315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DF610-9A4B-4D57-8380-362FBD64C4AC}" type="pres">
      <dgm:prSet presAssocID="{0898C32A-A062-4266-8E06-97C6DAB2315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EAE258-211E-415E-948F-A9BB5FB74AD5}" type="pres">
      <dgm:prSet presAssocID="{DCD9B83C-075E-45B5-9609-1FED3C7B621B}" presName="sp" presStyleCnt="0"/>
      <dgm:spPr/>
    </dgm:pt>
    <dgm:pt modelId="{7B2E8AA6-27CB-42CE-9DA1-F1A87D356102}" type="pres">
      <dgm:prSet presAssocID="{2DA42546-74E8-49D3-BD55-939E7AE45D98}" presName="linNode" presStyleCnt="0"/>
      <dgm:spPr/>
    </dgm:pt>
    <dgm:pt modelId="{90CC1D85-AC34-4BBD-8564-D55C0C881ECC}" type="pres">
      <dgm:prSet presAssocID="{2DA42546-74E8-49D3-BD55-939E7AE45D9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C0935-9989-4C1A-B074-72221367D576}" type="pres">
      <dgm:prSet presAssocID="{2DA42546-74E8-49D3-BD55-939E7AE45D9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F0DA19-701A-45CA-AB99-3E6E24E8437B}" type="presOf" srcId="{468EA96E-496D-45D4-B4CB-660D2F44B1D0}" destId="{C18C0935-9989-4C1A-B074-72221367D576}" srcOrd="0" destOrd="2" presId="urn:microsoft.com/office/officeart/2005/8/layout/vList5"/>
    <dgm:cxn modelId="{C21CB0F7-544C-48EE-AA30-8AB3398BA0E0}" srcId="{0898C32A-A062-4266-8E06-97C6DAB2315B}" destId="{A48D72F9-FE79-4D77-B901-4A6C9B3555C5}" srcOrd="1" destOrd="0" parTransId="{3622FB00-253F-421E-87B3-08274477C468}" sibTransId="{3EF56050-B1EA-4298-8CC6-745C3F1D984D}"/>
    <dgm:cxn modelId="{ED77606F-80CF-404E-9425-445FC32B2EC3}" type="presOf" srcId="{A48D72F9-FE79-4D77-B901-4A6C9B3555C5}" destId="{4F8DF610-9A4B-4D57-8380-362FBD64C4AC}" srcOrd="0" destOrd="1" presId="urn:microsoft.com/office/officeart/2005/8/layout/vList5"/>
    <dgm:cxn modelId="{13A40E2D-C27D-470A-8F67-A2066AF113CC}" srcId="{2DA42546-74E8-49D3-BD55-939E7AE45D98}" destId="{468EA96E-496D-45D4-B4CB-660D2F44B1D0}" srcOrd="2" destOrd="0" parTransId="{FD0CE479-26A5-4142-A261-8EC2240398C6}" sibTransId="{1F387FF6-564C-45E3-9A2D-11D8D49E5993}"/>
    <dgm:cxn modelId="{EA9A53E3-ACB7-4138-BC7C-4FED7B5B3259}" type="presOf" srcId="{09285D29-BBCC-4932-A8FB-AC1EE8287E36}" destId="{4F8DF610-9A4B-4D57-8380-362FBD64C4AC}" srcOrd="0" destOrd="0" presId="urn:microsoft.com/office/officeart/2005/8/layout/vList5"/>
    <dgm:cxn modelId="{8AE71006-6484-4CCD-AC99-98BFF162EEAD}" srcId="{0898C32A-A062-4266-8E06-97C6DAB2315B}" destId="{09285D29-BBCC-4932-A8FB-AC1EE8287E36}" srcOrd="0" destOrd="0" parTransId="{AFD48626-2CA9-4DF8-AC8F-499932F29602}" sibTransId="{EFCFA0D9-F11C-49A4-887E-F2ECBFEF3C96}"/>
    <dgm:cxn modelId="{58B35D11-A864-4F0D-B7B2-E1C5C2958197}" type="presOf" srcId="{0898C32A-A062-4266-8E06-97C6DAB2315B}" destId="{81F97935-AE05-4FF9-85B0-F65592B3780D}" srcOrd="0" destOrd="0" presId="urn:microsoft.com/office/officeart/2005/8/layout/vList5"/>
    <dgm:cxn modelId="{B437F029-6DAD-4A64-B557-2FB549FAB6C1}" srcId="{24B6010E-B947-4CCC-9CF7-3F58E5A40414}" destId="{556EFFD0-2804-4B2C-823F-7C0D6C93B261}" srcOrd="0" destOrd="0" parTransId="{A288B359-7B95-4755-B452-62E75D9633C9}" sibTransId="{7D57A06C-4989-47B4-A080-2C03E21F7B63}"/>
    <dgm:cxn modelId="{A17FBC67-E5F2-4E2D-B0C9-BAC62AB318B9}" srcId="{24B6010E-B947-4CCC-9CF7-3F58E5A40414}" destId="{0898C32A-A062-4266-8E06-97C6DAB2315B}" srcOrd="1" destOrd="0" parTransId="{E4260C88-3751-4990-9E44-B6E838F3BF87}" sibTransId="{DCD9B83C-075E-45B5-9609-1FED3C7B621B}"/>
    <dgm:cxn modelId="{9E67973C-45B0-474D-AD10-6E1093C72C04}" type="presOf" srcId="{2554FB6D-5993-47F2-9945-CB316C7C8CD7}" destId="{C18C0935-9989-4C1A-B074-72221367D576}" srcOrd="0" destOrd="1" presId="urn:microsoft.com/office/officeart/2005/8/layout/vList5"/>
    <dgm:cxn modelId="{16FA60D3-5B48-4B2D-85B6-D20D91C9C6E1}" srcId="{556EFFD0-2804-4B2C-823F-7C0D6C93B261}" destId="{0B54AA5D-D007-412D-B29A-FD3E519C776D}" srcOrd="1" destOrd="0" parTransId="{FCF94228-AB46-40E2-AE58-28B07A4945AB}" sibTransId="{5071B38C-8D95-486B-AE0B-40B923E65B1B}"/>
    <dgm:cxn modelId="{0BDF3D24-CBEF-4161-A6D3-BCF7481EEE14}" type="presOf" srcId="{0B54AA5D-D007-412D-B29A-FD3E519C776D}" destId="{56C11DB8-0B21-4DC3-ADED-4FE7E49E8A1A}" srcOrd="0" destOrd="1" presId="urn:microsoft.com/office/officeart/2005/8/layout/vList5"/>
    <dgm:cxn modelId="{4ED997DA-6D84-47C4-A52F-CAC0B56374C1}" type="presOf" srcId="{24B6010E-B947-4CCC-9CF7-3F58E5A40414}" destId="{B81A41DC-DD52-48C4-8C90-DDBF79A0860D}" srcOrd="0" destOrd="0" presId="urn:microsoft.com/office/officeart/2005/8/layout/vList5"/>
    <dgm:cxn modelId="{3CCF62B8-8802-4338-8FA7-A32E0CE5AFEF}" srcId="{556EFFD0-2804-4B2C-823F-7C0D6C93B261}" destId="{A70D38B7-A417-4452-86E4-50C78ED4A0DA}" srcOrd="0" destOrd="0" parTransId="{663CDAD9-F716-4B13-A31F-B96BC4FF5B31}" sibTransId="{407E61FC-BA04-46BD-BF56-D292489E94CD}"/>
    <dgm:cxn modelId="{673BE634-1823-4F79-A559-0C55F93A4495}" type="presOf" srcId="{78572288-5250-48B5-B04D-6E912BF9DE83}" destId="{C18C0935-9989-4C1A-B074-72221367D576}" srcOrd="0" destOrd="0" presId="urn:microsoft.com/office/officeart/2005/8/layout/vList5"/>
    <dgm:cxn modelId="{24F6B584-E946-4B63-9E8C-AF7DB98172DE}" type="presOf" srcId="{2DA42546-74E8-49D3-BD55-939E7AE45D98}" destId="{90CC1D85-AC34-4BBD-8564-D55C0C881ECC}" srcOrd="0" destOrd="0" presId="urn:microsoft.com/office/officeart/2005/8/layout/vList5"/>
    <dgm:cxn modelId="{F4C2D6B3-D486-4794-9EE0-1B10A85A8AA1}" srcId="{24B6010E-B947-4CCC-9CF7-3F58E5A40414}" destId="{2DA42546-74E8-49D3-BD55-939E7AE45D98}" srcOrd="2" destOrd="0" parTransId="{47567B5C-5B61-413F-8FDA-83B6DCC038DC}" sibTransId="{4241F59C-7AA1-4388-BF07-F5F813999BFE}"/>
    <dgm:cxn modelId="{6B673A26-F7EE-4885-94D5-23DEA91C05FD}" type="presOf" srcId="{A70D38B7-A417-4452-86E4-50C78ED4A0DA}" destId="{56C11DB8-0B21-4DC3-ADED-4FE7E49E8A1A}" srcOrd="0" destOrd="0" presId="urn:microsoft.com/office/officeart/2005/8/layout/vList5"/>
    <dgm:cxn modelId="{D56B12E8-0A60-42E6-BF95-46F89E8A617B}" srcId="{2DA42546-74E8-49D3-BD55-939E7AE45D98}" destId="{78572288-5250-48B5-B04D-6E912BF9DE83}" srcOrd="0" destOrd="0" parTransId="{966AE5E2-352C-4206-9194-4C1B22EE45FA}" sibTransId="{510C1375-C2D0-49EF-BD96-3AFF0A0561FC}"/>
    <dgm:cxn modelId="{797E4A31-1E12-4DE5-95BF-9F19955373B0}" srcId="{2DA42546-74E8-49D3-BD55-939E7AE45D98}" destId="{2554FB6D-5993-47F2-9945-CB316C7C8CD7}" srcOrd="1" destOrd="0" parTransId="{A3987206-2CA0-4BBD-A503-BB8027FD9590}" sibTransId="{FF63A0E9-346C-49DC-92B6-0276E6A2BF6C}"/>
    <dgm:cxn modelId="{25672E93-6B67-43C3-B166-E4D36937DC03}" type="presOf" srcId="{556EFFD0-2804-4B2C-823F-7C0D6C93B261}" destId="{F321C280-6A67-46E7-9FA4-93B9BFCB21F8}" srcOrd="0" destOrd="0" presId="urn:microsoft.com/office/officeart/2005/8/layout/vList5"/>
    <dgm:cxn modelId="{48B8E440-2043-40B7-BA6D-9598571833D2}" type="presParOf" srcId="{B81A41DC-DD52-48C4-8C90-DDBF79A0860D}" destId="{7E4E7E7F-D122-44FC-940D-8451C7E767F4}" srcOrd="0" destOrd="0" presId="urn:microsoft.com/office/officeart/2005/8/layout/vList5"/>
    <dgm:cxn modelId="{B6279269-975E-4A82-A191-D4B34F78E723}" type="presParOf" srcId="{7E4E7E7F-D122-44FC-940D-8451C7E767F4}" destId="{F321C280-6A67-46E7-9FA4-93B9BFCB21F8}" srcOrd="0" destOrd="0" presId="urn:microsoft.com/office/officeart/2005/8/layout/vList5"/>
    <dgm:cxn modelId="{6B5502E3-4E13-4ACA-835D-E84238698A09}" type="presParOf" srcId="{7E4E7E7F-D122-44FC-940D-8451C7E767F4}" destId="{56C11DB8-0B21-4DC3-ADED-4FE7E49E8A1A}" srcOrd="1" destOrd="0" presId="urn:microsoft.com/office/officeart/2005/8/layout/vList5"/>
    <dgm:cxn modelId="{D337A155-8233-4797-8DBA-15AE6F2609D5}" type="presParOf" srcId="{B81A41DC-DD52-48C4-8C90-DDBF79A0860D}" destId="{E943C7DF-7BB6-4DE8-B7B1-55C2A494F7E9}" srcOrd="1" destOrd="0" presId="urn:microsoft.com/office/officeart/2005/8/layout/vList5"/>
    <dgm:cxn modelId="{D89729C6-6791-4798-9890-29274A024F4A}" type="presParOf" srcId="{B81A41DC-DD52-48C4-8C90-DDBF79A0860D}" destId="{D382441F-1B4D-48A6-B101-A112F4E4379A}" srcOrd="2" destOrd="0" presId="urn:microsoft.com/office/officeart/2005/8/layout/vList5"/>
    <dgm:cxn modelId="{8B1C7408-F9FD-401F-90F8-B05EDCF7CCDA}" type="presParOf" srcId="{D382441F-1B4D-48A6-B101-A112F4E4379A}" destId="{81F97935-AE05-4FF9-85B0-F65592B3780D}" srcOrd="0" destOrd="0" presId="urn:microsoft.com/office/officeart/2005/8/layout/vList5"/>
    <dgm:cxn modelId="{7EB59482-320A-4735-9190-3516377F7EE8}" type="presParOf" srcId="{D382441F-1B4D-48A6-B101-A112F4E4379A}" destId="{4F8DF610-9A4B-4D57-8380-362FBD64C4AC}" srcOrd="1" destOrd="0" presId="urn:microsoft.com/office/officeart/2005/8/layout/vList5"/>
    <dgm:cxn modelId="{A4775FF4-1F0C-41BC-BB45-68B82A9B8C33}" type="presParOf" srcId="{B81A41DC-DD52-48C4-8C90-DDBF79A0860D}" destId="{10EAE258-211E-415E-948F-A9BB5FB74AD5}" srcOrd="3" destOrd="0" presId="urn:microsoft.com/office/officeart/2005/8/layout/vList5"/>
    <dgm:cxn modelId="{4C02E965-EC30-44E2-9B94-1225183C42C3}" type="presParOf" srcId="{B81A41DC-DD52-48C4-8C90-DDBF79A0860D}" destId="{7B2E8AA6-27CB-42CE-9DA1-F1A87D356102}" srcOrd="4" destOrd="0" presId="urn:microsoft.com/office/officeart/2005/8/layout/vList5"/>
    <dgm:cxn modelId="{8CF5E146-7333-4F1F-BBDB-28082B5ADD0E}" type="presParOf" srcId="{7B2E8AA6-27CB-42CE-9DA1-F1A87D356102}" destId="{90CC1D85-AC34-4BBD-8564-D55C0C881ECC}" srcOrd="0" destOrd="0" presId="urn:microsoft.com/office/officeart/2005/8/layout/vList5"/>
    <dgm:cxn modelId="{8EA8E1EF-C102-4547-97E6-C45E3C3594B1}" type="presParOf" srcId="{7B2E8AA6-27CB-42CE-9DA1-F1A87D356102}" destId="{C18C0935-9989-4C1A-B074-72221367D57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09C1F-1DAE-42D5-A978-4F1F496E9DDA}">
      <dsp:nvSpPr>
        <dsp:cNvPr id="0" name=""/>
        <dsp:cNvSpPr/>
      </dsp:nvSpPr>
      <dsp:spPr>
        <a:xfrm>
          <a:off x="1372671" y="855898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 5.3.1. </a:t>
          </a:r>
          <a:r>
            <a:rPr lang="ru-RU" sz="2000" kern="1200" dirty="0" smtClean="0"/>
            <a:t>Разработка системы поддержки инновационной активности сотрудников </a:t>
          </a:r>
          <a:endParaRPr lang="ru-RU" sz="2000" kern="1200" dirty="0"/>
        </a:p>
      </dsp:txBody>
      <dsp:txXfrm>
        <a:off x="1783990" y="855898"/>
        <a:ext cx="2159426" cy="1714687"/>
      </dsp:txXfrm>
    </dsp:sp>
    <dsp:sp modelId="{FF62264D-C4CD-45DE-9AFD-20D1539F7477}">
      <dsp:nvSpPr>
        <dsp:cNvPr id="0" name=""/>
        <dsp:cNvSpPr/>
      </dsp:nvSpPr>
      <dsp:spPr>
        <a:xfrm>
          <a:off x="1372671" y="2570585"/>
          <a:ext cx="2570745" cy="11083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Проектный менеджер: </a:t>
          </a:r>
          <a:r>
            <a:rPr lang="ru-RU" sz="1400" kern="1200" dirty="0" err="1" smtClean="0"/>
            <a:t>Е.А.Суханова</a:t>
          </a: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1783990" y="2570585"/>
        <a:ext cx="2159426" cy="1108339"/>
      </dsp:txXfrm>
    </dsp:sp>
    <dsp:sp modelId="{5DBF53B2-CAE7-449E-900A-8CEBC2AE15CF}">
      <dsp:nvSpPr>
        <dsp:cNvPr id="0" name=""/>
        <dsp:cNvSpPr/>
      </dsp:nvSpPr>
      <dsp:spPr>
        <a:xfrm>
          <a:off x="1607" y="170366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Проект 1</a:t>
          </a:r>
          <a:endParaRPr lang="ru-RU" sz="2400" kern="1200" dirty="0"/>
        </a:p>
      </dsp:txBody>
      <dsp:txXfrm>
        <a:off x="252592" y="421351"/>
        <a:ext cx="1211860" cy="1211860"/>
      </dsp:txXfrm>
    </dsp:sp>
    <dsp:sp modelId="{69B551FC-6E82-492F-97D1-9F4F871D4905}">
      <dsp:nvSpPr>
        <dsp:cNvPr id="0" name=""/>
        <dsp:cNvSpPr/>
      </dsp:nvSpPr>
      <dsp:spPr>
        <a:xfrm>
          <a:off x="5657247" y="855898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 5.3.2 Аналитическое сопровождение процесса управления изменениями </a:t>
          </a:r>
          <a:endParaRPr lang="ru-RU" sz="2000" kern="1200" dirty="0"/>
        </a:p>
      </dsp:txBody>
      <dsp:txXfrm>
        <a:off x="6068566" y="855898"/>
        <a:ext cx="2159426" cy="1714687"/>
      </dsp:txXfrm>
    </dsp:sp>
    <dsp:sp modelId="{1B256893-0811-4E56-BE9A-A086DF870A2D}">
      <dsp:nvSpPr>
        <dsp:cNvPr id="0" name=""/>
        <dsp:cNvSpPr/>
      </dsp:nvSpPr>
      <dsp:spPr>
        <a:xfrm>
          <a:off x="5657247" y="2570585"/>
          <a:ext cx="2570745" cy="11083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Проектный менеджер: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Е.А.Суханова</a:t>
          </a:r>
          <a:r>
            <a:rPr lang="ru-RU" sz="1400" kern="1200" dirty="0" smtClean="0"/>
            <a:t>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А.В.Солоненко</a:t>
          </a:r>
          <a:endParaRPr lang="ru-RU" sz="1400" kern="1200" dirty="0"/>
        </a:p>
      </dsp:txBody>
      <dsp:txXfrm>
        <a:off x="6068566" y="2570585"/>
        <a:ext cx="2159426" cy="1108339"/>
      </dsp:txXfrm>
    </dsp:sp>
    <dsp:sp modelId="{4E09993E-8700-44BD-A54A-17863D12F98F}">
      <dsp:nvSpPr>
        <dsp:cNvPr id="0" name=""/>
        <dsp:cNvSpPr/>
      </dsp:nvSpPr>
      <dsp:spPr>
        <a:xfrm>
          <a:off x="4286183" y="170366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Проект 2</a:t>
          </a:r>
          <a:endParaRPr lang="ru-RU" sz="2400" kern="1200" dirty="0"/>
        </a:p>
      </dsp:txBody>
      <dsp:txXfrm>
        <a:off x="4537168" y="421351"/>
        <a:ext cx="1211860" cy="1211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8109B-4988-4038-9E8D-F4DF86064014}">
      <dsp:nvSpPr>
        <dsp:cNvPr id="0" name=""/>
        <dsp:cNvSpPr/>
      </dsp:nvSpPr>
      <dsp:spPr>
        <a:xfrm>
          <a:off x="1430031" y="42484"/>
          <a:ext cx="2209204" cy="22092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Информирование</a:t>
          </a:r>
          <a:endParaRPr lang="ru-RU" sz="1400" kern="1200" dirty="0"/>
        </a:p>
      </dsp:txBody>
      <dsp:txXfrm>
        <a:off x="1684939" y="339877"/>
        <a:ext cx="1699388" cy="700997"/>
      </dsp:txXfrm>
    </dsp:sp>
    <dsp:sp modelId="{273887CE-9A18-4649-943D-33A91A04884A}">
      <dsp:nvSpPr>
        <dsp:cNvPr id="0" name=""/>
        <dsp:cNvSpPr/>
      </dsp:nvSpPr>
      <dsp:spPr>
        <a:xfrm>
          <a:off x="2073379" y="971074"/>
          <a:ext cx="2888955" cy="22092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Проявление и поддержка инициатив </a:t>
          </a:r>
          <a:endParaRPr lang="ru-RU" sz="1600" b="0" kern="1200" dirty="0"/>
        </a:p>
      </dsp:txBody>
      <dsp:txXfrm>
        <a:off x="3628970" y="1225982"/>
        <a:ext cx="1111136" cy="1699388"/>
      </dsp:txXfrm>
    </dsp:sp>
    <dsp:sp modelId="{DF6DB20E-9C5C-40D5-B8F9-97A2396BEFE2}">
      <dsp:nvSpPr>
        <dsp:cNvPr id="0" name=""/>
        <dsp:cNvSpPr/>
      </dsp:nvSpPr>
      <dsp:spPr>
        <a:xfrm>
          <a:off x="1491226" y="1968348"/>
          <a:ext cx="2209204" cy="22092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Организационное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обучение </a:t>
          </a:r>
          <a:endParaRPr lang="ru-RU" sz="1400" kern="1200" dirty="0"/>
        </a:p>
      </dsp:txBody>
      <dsp:txXfrm>
        <a:off x="1746134" y="3179163"/>
        <a:ext cx="1699388" cy="700997"/>
      </dsp:txXfrm>
    </dsp:sp>
    <dsp:sp modelId="{9B911FE6-D1CC-4BF4-8F2B-B63452148D5D}">
      <dsp:nvSpPr>
        <dsp:cNvPr id="0" name=""/>
        <dsp:cNvSpPr/>
      </dsp:nvSpPr>
      <dsp:spPr>
        <a:xfrm>
          <a:off x="155490" y="1019633"/>
          <a:ext cx="2803989" cy="22092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Распреде</a:t>
          </a:r>
          <a:r>
            <a:rPr lang="ru-RU" sz="1600" kern="1200" dirty="0" smtClean="0"/>
            <a:t>-ленное управление</a:t>
          </a:r>
          <a:endParaRPr lang="ru-RU" sz="1600" kern="1200" dirty="0"/>
        </a:p>
      </dsp:txBody>
      <dsp:txXfrm>
        <a:off x="371182" y="1274541"/>
        <a:ext cx="1078457" cy="16993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C427F-55E9-4431-B663-5BEC9C724357}">
      <dsp:nvSpPr>
        <dsp:cNvPr id="0" name=""/>
        <dsp:cNvSpPr/>
      </dsp:nvSpPr>
      <dsp:spPr>
        <a:xfrm>
          <a:off x="0" y="0"/>
          <a:ext cx="5868144" cy="6858000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532257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Сбор данных </a:t>
          </a:r>
          <a:endParaRPr lang="ru-RU" sz="4200" kern="1200" dirty="0"/>
        </a:p>
      </dsp:txBody>
      <dsp:txXfrm>
        <a:off x="146091" y="146091"/>
        <a:ext cx="5575962" cy="6565818"/>
      </dsp:txXfrm>
    </dsp:sp>
    <dsp:sp modelId="{66411BC5-1C8E-40F6-BEE9-E3B30E848909}">
      <dsp:nvSpPr>
        <dsp:cNvPr id="0" name=""/>
        <dsp:cNvSpPr/>
      </dsp:nvSpPr>
      <dsp:spPr>
        <a:xfrm>
          <a:off x="146703" y="1714500"/>
          <a:ext cx="880221" cy="157988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Информационные обзоры </a:t>
          </a:r>
          <a:endParaRPr lang="ru-RU" sz="1100" b="1" kern="1200" dirty="0"/>
        </a:p>
      </dsp:txBody>
      <dsp:txXfrm>
        <a:off x="173773" y="1741570"/>
        <a:ext cx="826081" cy="1525744"/>
      </dsp:txXfrm>
    </dsp:sp>
    <dsp:sp modelId="{3C4350A4-6B16-42C5-AFF4-4E9981366B6D}">
      <dsp:nvSpPr>
        <dsp:cNvPr id="0" name=""/>
        <dsp:cNvSpPr/>
      </dsp:nvSpPr>
      <dsp:spPr>
        <a:xfrm>
          <a:off x="146703" y="3323353"/>
          <a:ext cx="880221" cy="157988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Кейс-исследование </a:t>
          </a:r>
          <a:endParaRPr lang="ru-RU" sz="1100" b="1" kern="1200" dirty="0"/>
        </a:p>
      </dsp:txBody>
      <dsp:txXfrm>
        <a:off x="173773" y="3350423"/>
        <a:ext cx="826081" cy="1525744"/>
      </dsp:txXfrm>
    </dsp:sp>
    <dsp:sp modelId="{579DD0B7-E1A1-49B5-930F-0F96E9A7AE69}">
      <dsp:nvSpPr>
        <dsp:cNvPr id="0" name=""/>
        <dsp:cNvSpPr/>
      </dsp:nvSpPr>
      <dsp:spPr>
        <a:xfrm>
          <a:off x="142751" y="4960373"/>
          <a:ext cx="880221" cy="157988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err="1" smtClean="0"/>
            <a:t>Соц.исследование</a:t>
          </a:r>
          <a:endParaRPr lang="ru-RU" sz="1100" b="1" kern="1200" dirty="0"/>
        </a:p>
      </dsp:txBody>
      <dsp:txXfrm>
        <a:off x="169821" y="4987443"/>
        <a:ext cx="826081" cy="1525744"/>
      </dsp:txXfrm>
    </dsp:sp>
    <dsp:sp modelId="{18F72439-33DE-4B40-BD8E-C6B400AEFFEB}">
      <dsp:nvSpPr>
        <dsp:cNvPr id="0" name=""/>
        <dsp:cNvSpPr/>
      </dsp:nvSpPr>
      <dsp:spPr>
        <a:xfrm>
          <a:off x="1173628" y="1714500"/>
          <a:ext cx="4547811" cy="4800600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3048381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Анализ </a:t>
          </a:r>
          <a:endParaRPr lang="ru-RU" sz="4200" kern="1200" dirty="0"/>
        </a:p>
      </dsp:txBody>
      <dsp:txXfrm>
        <a:off x="1313489" y="1854361"/>
        <a:ext cx="4268089" cy="4520878"/>
      </dsp:txXfrm>
    </dsp:sp>
    <dsp:sp modelId="{DEDF2483-141B-4F44-BEBB-DA499D5338A1}">
      <dsp:nvSpPr>
        <dsp:cNvPr id="0" name=""/>
        <dsp:cNvSpPr/>
      </dsp:nvSpPr>
      <dsp:spPr>
        <a:xfrm>
          <a:off x="1287324" y="3394710"/>
          <a:ext cx="909562" cy="90034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Культурные основания</a:t>
          </a:r>
          <a:endParaRPr lang="ru-RU" sz="1100" b="1" kern="1200" dirty="0"/>
        </a:p>
      </dsp:txBody>
      <dsp:txXfrm>
        <a:off x="1315013" y="3422399"/>
        <a:ext cx="854184" cy="844968"/>
      </dsp:txXfrm>
    </dsp:sp>
    <dsp:sp modelId="{3EACB7E1-6769-4BDF-93C6-EC657350CB1D}">
      <dsp:nvSpPr>
        <dsp:cNvPr id="0" name=""/>
        <dsp:cNvSpPr/>
      </dsp:nvSpPr>
      <dsp:spPr>
        <a:xfrm>
          <a:off x="1287324" y="4323767"/>
          <a:ext cx="909562" cy="90034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Практика ВИУ</a:t>
          </a:r>
          <a:endParaRPr lang="ru-RU" sz="1100" b="1" kern="1200" dirty="0"/>
        </a:p>
      </dsp:txBody>
      <dsp:txXfrm>
        <a:off x="1315013" y="4351456"/>
        <a:ext cx="854184" cy="844968"/>
      </dsp:txXfrm>
    </dsp:sp>
    <dsp:sp modelId="{961921AE-2C06-480F-B9D6-778D9F31E141}">
      <dsp:nvSpPr>
        <dsp:cNvPr id="0" name=""/>
        <dsp:cNvSpPr/>
      </dsp:nvSpPr>
      <dsp:spPr>
        <a:xfrm>
          <a:off x="1287324" y="5252824"/>
          <a:ext cx="909562" cy="90034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Проекты ТГУ</a:t>
          </a:r>
          <a:endParaRPr lang="ru-RU" sz="1100" b="1" kern="1200" dirty="0"/>
        </a:p>
      </dsp:txBody>
      <dsp:txXfrm>
        <a:off x="1315013" y="5280513"/>
        <a:ext cx="854184" cy="844968"/>
      </dsp:txXfrm>
    </dsp:sp>
    <dsp:sp modelId="{152A79D7-8129-4843-B0E5-D9CBEE1437E8}">
      <dsp:nvSpPr>
        <dsp:cNvPr id="0" name=""/>
        <dsp:cNvSpPr/>
      </dsp:nvSpPr>
      <dsp:spPr>
        <a:xfrm>
          <a:off x="2317916" y="3429000"/>
          <a:ext cx="3256819" cy="2743200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548384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Обобщение </a:t>
          </a:r>
          <a:endParaRPr lang="ru-RU" sz="4200" kern="1200" dirty="0"/>
        </a:p>
      </dsp:txBody>
      <dsp:txXfrm>
        <a:off x="2402279" y="3513363"/>
        <a:ext cx="3088093" cy="2574474"/>
      </dsp:txXfrm>
    </dsp:sp>
    <dsp:sp modelId="{C2FC712C-75F2-4512-A0F9-93A512C943BB}">
      <dsp:nvSpPr>
        <dsp:cNvPr id="0" name=""/>
        <dsp:cNvSpPr/>
      </dsp:nvSpPr>
      <dsp:spPr>
        <a:xfrm>
          <a:off x="2322679" y="4653132"/>
          <a:ext cx="1062084" cy="123444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Кейсы - потенциал и проблемные</a:t>
          </a:r>
          <a:r>
            <a:rPr lang="ru-RU" sz="1400" b="1" kern="1200" dirty="0" smtClean="0"/>
            <a:t> </a:t>
          </a:r>
          <a:r>
            <a:rPr lang="ru-RU" sz="1200" b="1" kern="1200" dirty="0" smtClean="0"/>
            <a:t>зоны</a:t>
          </a:r>
          <a:endParaRPr lang="ru-RU" sz="1200" b="1" kern="1200" dirty="0"/>
        </a:p>
      </dsp:txBody>
      <dsp:txXfrm>
        <a:off x="2355342" y="4685795"/>
        <a:ext cx="996758" cy="1169114"/>
      </dsp:txXfrm>
    </dsp:sp>
    <dsp:sp modelId="{B92888E5-6A56-4EE4-9EE7-C7D0DCFA6F36}">
      <dsp:nvSpPr>
        <dsp:cNvPr id="0" name=""/>
        <dsp:cNvSpPr/>
      </dsp:nvSpPr>
      <dsp:spPr>
        <a:xfrm>
          <a:off x="3481450" y="4663440"/>
          <a:ext cx="931224" cy="123444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/>
            <a:t>Аналитичес</a:t>
          </a:r>
          <a:r>
            <a:rPr lang="ru-RU" sz="1200" b="1" kern="1200" dirty="0" smtClean="0"/>
            <a:t>-кие отчеты</a:t>
          </a:r>
          <a:endParaRPr lang="ru-RU" sz="1400" b="1" kern="1200" dirty="0"/>
        </a:p>
      </dsp:txBody>
      <dsp:txXfrm>
        <a:off x="3510088" y="4692078"/>
        <a:ext cx="873948" cy="1177164"/>
      </dsp:txXfrm>
    </dsp:sp>
    <dsp:sp modelId="{E2B9A4C9-D9C0-4F82-BA03-43E5BC0784ED}">
      <dsp:nvSpPr>
        <dsp:cNvPr id="0" name=""/>
        <dsp:cNvSpPr/>
      </dsp:nvSpPr>
      <dsp:spPr>
        <a:xfrm>
          <a:off x="4446827" y="4643960"/>
          <a:ext cx="1059944" cy="123444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Рекомендации и проектные предложения </a:t>
          </a:r>
          <a:endParaRPr lang="ru-RU" sz="1050" b="1" kern="1200" dirty="0"/>
        </a:p>
      </dsp:txBody>
      <dsp:txXfrm>
        <a:off x="4479424" y="4676557"/>
        <a:ext cx="994750" cy="11692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11DB8-0B21-4DC3-ADED-4FE7E49E8A1A}">
      <dsp:nvSpPr>
        <dsp:cNvPr id="0" name=""/>
        <dsp:cNvSpPr/>
      </dsp:nvSpPr>
      <dsp:spPr>
        <a:xfrm rot="5400000">
          <a:off x="4932894" y="-1801917"/>
          <a:ext cx="132646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Анализ полноты и эффективности механизмов управления персоналом  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Кейс-исследование на материале проектов ВИУ</a:t>
          </a:r>
          <a:endParaRPr lang="ru-RU" sz="1800" kern="1200" dirty="0"/>
        </a:p>
      </dsp:txBody>
      <dsp:txXfrm rot="-5400000">
        <a:off x="2962657" y="233073"/>
        <a:ext cx="5202191" cy="1196962"/>
      </dsp:txXfrm>
    </dsp:sp>
    <dsp:sp modelId="{F321C280-6A67-46E7-9FA4-93B9BFCB21F8}">
      <dsp:nvSpPr>
        <dsp:cNvPr id="0" name=""/>
        <dsp:cNvSpPr/>
      </dsp:nvSpPr>
      <dsp:spPr>
        <a:xfrm>
          <a:off x="0" y="2512"/>
          <a:ext cx="2962656" cy="1658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Изменение управления персоналом в ТГУ </a:t>
          </a:r>
          <a:endParaRPr lang="ru-RU" sz="2800" kern="1200" dirty="0"/>
        </a:p>
      </dsp:txBody>
      <dsp:txXfrm>
        <a:off x="80941" y="83453"/>
        <a:ext cx="2800774" cy="1496202"/>
      </dsp:txXfrm>
    </dsp:sp>
    <dsp:sp modelId="{4F8DF610-9A4B-4D57-8380-362FBD64C4AC}">
      <dsp:nvSpPr>
        <dsp:cNvPr id="0" name=""/>
        <dsp:cNvSpPr/>
      </dsp:nvSpPr>
      <dsp:spPr>
        <a:xfrm rot="5400000">
          <a:off x="4932894" y="-60928"/>
          <a:ext cx="132646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Анализ структурной трансформации: направления, содержание, результативность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Кейс-исследование на материале проектов ВИУ, экспертный опрос </a:t>
          </a:r>
          <a:endParaRPr lang="ru-RU" sz="1800" kern="1200" dirty="0"/>
        </a:p>
      </dsp:txBody>
      <dsp:txXfrm rot="-5400000">
        <a:off x="2962657" y="1974062"/>
        <a:ext cx="5202191" cy="1196962"/>
      </dsp:txXfrm>
    </dsp:sp>
    <dsp:sp modelId="{81F97935-AE05-4FF9-85B0-F65592B3780D}">
      <dsp:nvSpPr>
        <dsp:cNvPr id="0" name=""/>
        <dsp:cNvSpPr/>
      </dsp:nvSpPr>
      <dsp:spPr>
        <a:xfrm>
          <a:off x="0" y="1743501"/>
          <a:ext cx="2962656" cy="1658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Изменение организационной структуры ТГУ</a:t>
          </a:r>
          <a:endParaRPr lang="ru-RU" sz="2400" kern="1200" dirty="0"/>
        </a:p>
      </dsp:txBody>
      <dsp:txXfrm>
        <a:off x="80941" y="1824442"/>
        <a:ext cx="2800774" cy="1496202"/>
      </dsp:txXfrm>
    </dsp:sp>
    <dsp:sp modelId="{C18C0935-9989-4C1A-B074-72221367D576}">
      <dsp:nvSpPr>
        <dsp:cNvPr id="0" name=""/>
        <dsp:cNvSpPr/>
      </dsp:nvSpPr>
      <dsp:spPr>
        <a:xfrm rot="5400000">
          <a:off x="4932894" y="1680061"/>
          <a:ext cx="132646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Информационный обзор и теоретический анализ </a:t>
          </a:r>
          <a:endParaRPr lang="ru-R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</a:rPr>
            <a:t>Организация экспертного обсуждения</a:t>
          </a:r>
          <a:endParaRPr lang="ru-R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</a:rPr>
            <a:t>Кейс-исследование на материале проектов ВИУ </a:t>
          </a:r>
          <a:endParaRPr lang="ru-RU" sz="1800" kern="1200" dirty="0">
            <a:solidFill>
              <a:schemeClr val="tx1"/>
            </a:solidFill>
          </a:endParaRPr>
        </a:p>
      </dsp:txBody>
      <dsp:txXfrm rot="-5400000">
        <a:off x="2962657" y="3715052"/>
        <a:ext cx="5202191" cy="1196962"/>
      </dsp:txXfrm>
    </dsp:sp>
    <dsp:sp modelId="{90CC1D85-AC34-4BBD-8564-D55C0C881ECC}">
      <dsp:nvSpPr>
        <dsp:cNvPr id="0" name=""/>
        <dsp:cNvSpPr/>
      </dsp:nvSpPr>
      <dsp:spPr>
        <a:xfrm>
          <a:off x="0" y="3484490"/>
          <a:ext cx="2962656" cy="1658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Изменение концептуальной модели ТГУ как исследовательского университета </a:t>
          </a:r>
          <a:endParaRPr lang="ru-RU" sz="2000" kern="1200" dirty="0"/>
        </a:p>
      </dsp:txBody>
      <dsp:txXfrm>
        <a:off x="80941" y="3565431"/>
        <a:ext cx="2800774" cy="1496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F6F96-11DD-4404-88C9-290E566E525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0B56B-71F3-482D-9AAA-EBE8DF29A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9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B56B-71F3-482D-9AAA-EBE8DF29A86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786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B9A9-0DA5-442B-B0C7-9D031070A00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3C7-A6F0-4574-9957-6F4A6E382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15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B9A9-0DA5-442B-B0C7-9D031070A00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3C7-A6F0-4574-9957-6F4A6E382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34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B9A9-0DA5-442B-B0C7-9D031070A00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3C7-A6F0-4574-9957-6F4A6E382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81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B9A9-0DA5-442B-B0C7-9D031070A00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3C7-A6F0-4574-9957-6F4A6E382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21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B9A9-0DA5-442B-B0C7-9D031070A00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3C7-A6F0-4574-9957-6F4A6E382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14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B9A9-0DA5-442B-B0C7-9D031070A00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3C7-A6F0-4574-9957-6F4A6E382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29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B9A9-0DA5-442B-B0C7-9D031070A00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3C7-A6F0-4574-9957-6F4A6E382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8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B9A9-0DA5-442B-B0C7-9D031070A00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3C7-A6F0-4574-9957-6F4A6E382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40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B9A9-0DA5-442B-B0C7-9D031070A00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3C7-A6F0-4574-9957-6F4A6E382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01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B9A9-0DA5-442B-B0C7-9D031070A00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3C7-A6F0-4574-9957-6F4A6E382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98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B9A9-0DA5-442B-B0C7-9D031070A00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83C7-A6F0-4574-9957-6F4A6E382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17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B9A9-0DA5-442B-B0C7-9D031070A00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283C7-A6F0-4574-9957-6F4A6E382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50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836713"/>
            <a:ext cx="8712968" cy="2763738"/>
          </a:xfrm>
        </p:spPr>
        <p:txBody>
          <a:bodyPr>
            <a:normAutofit/>
          </a:bodyPr>
          <a:lstStyle/>
          <a:p>
            <a:r>
              <a:rPr lang="ru-RU" sz="3600" dirty="0"/>
              <a:t>Создание </a:t>
            </a:r>
            <a:r>
              <a:rPr lang="ru-RU" sz="3600" dirty="0" err="1"/>
              <a:t>инновационно</a:t>
            </a:r>
            <a:r>
              <a:rPr lang="ru-RU" sz="3600" dirty="0"/>
              <a:t>-активной среды,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поддерживающей </a:t>
            </a:r>
            <a:r>
              <a:rPr lang="ru-RU" sz="3600" dirty="0"/>
              <a:t>процесс управления изменениями на постоянной основе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365104"/>
            <a:ext cx="6400800" cy="1752600"/>
          </a:xfrm>
        </p:spPr>
        <p:txBody>
          <a:bodyPr/>
          <a:lstStyle/>
          <a:p>
            <a:r>
              <a:rPr lang="ru-RU" dirty="0" smtClean="0"/>
              <a:t>СИ 5. Построение системы управления Университетом и системы управления изменениями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53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Создание </a:t>
            </a:r>
            <a:r>
              <a:rPr lang="ru-RU" sz="2800" b="1" dirty="0" err="1" smtClean="0"/>
              <a:t>инновационно</a:t>
            </a:r>
            <a:r>
              <a:rPr lang="ru-RU" sz="2800" b="1" dirty="0" smtClean="0"/>
              <a:t>-активной среды, </a:t>
            </a:r>
            <a:br>
              <a:rPr lang="ru-RU" sz="2800" b="1" dirty="0" smtClean="0"/>
            </a:br>
            <a:r>
              <a:rPr lang="ru-RU" sz="2800" b="1" dirty="0" smtClean="0"/>
              <a:t>поддерживающей процесс управления изменениями на постоянной основе</a:t>
            </a:r>
            <a:br>
              <a:rPr lang="ru-RU" sz="2800" b="1" dirty="0" smtClean="0"/>
            </a:br>
            <a:r>
              <a:rPr lang="ru-RU" sz="2000" dirty="0"/>
              <a:t>Р</a:t>
            </a:r>
            <a:r>
              <a:rPr lang="ru-RU" sz="2000" dirty="0" smtClean="0"/>
              <a:t>уководитель проекта: </a:t>
            </a:r>
            <a:r>
              <a:rPr lang="ru-RU" sz="2000" dirty="0" err="1" smtClean="0"/>
              <a:t>Г.Н.Прозументова</a:t>
            </a:r>
            <a:r>
              <a:rPr lang="ru-RU" sz="2000" dirty="0" smtClean="0"/>
              <a:t>  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970586"/>
              </p:ext>
            </p:extLst>
          </p:nvPr>
        </p:nvGraphicFramePr>
        <p:xfrm>
          <a:off x="457200" y="2276872"/>
          <a:ext cx="8229600" cy="3849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884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Разработка </a:t>
            </a:r>
            <a:r>
              <a:rPr lang="ru-RU" sz="1800" dirty="0"/>
              <a:t>системы поддержки инновационной активности сотрудников 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966592"/>
              </p:ext>
            </p:extLst>
          </p:nvPr>
        </p:nvGraphicFramePr>
        <p:xfrm>
          <a:off x="3635896" y="260648"/>
          <a:ext cx="5111750" cy="424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51520" y="1196753"/>
            <a:ext cx="3213993" cy="3168352"/>
          </a:xfrm>
        </p:spPr>
        <p:txBody>
          <a:bodyPr>
            <a:normAutofit/>
          </a:bodyPr>
          <a:lstStyle/>
          <a:p>
            <a:r>
              <a:rPr lang="ru-RU" b="1" dirty="0" smtClean="0"/>
              <a:t>Механизмы</a:t>
            </a:r>
            <a:r>
              <a:rPr lang="ru-RU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Информационная электронная карта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Открытые семинары по вопросам изменений и управления изменениями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Обучающий модуль по разработке проектов изменений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Банк инициатив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/>
              <a:t>Грантовая</a:t>
            </a:r>
            <a:r>
              <a:rPr lang="ru-RU" dirty="0" smtClean="0"/>
              <a:t> поддержка проектов изменений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Создание экспертных групп и комиссий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437306"/>
            <a:ext cx="3744416" cy="21283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Показатели эффективности системы:</a:t>
            </a:r>
          </a:p>
          <a:p>
            <a:r>
              <a:rPr lang="ru-RU" sz="1400" dirty="0">
                <a:solidFill>
                  <a:schemeClr val="tx1"/>
                </a:solidFill>
              </a:rPr>
              <a:t>Информированность о  задачах и </a:t>
            </a:r>
            <a:r>
              <a:rPr lang="ru-RU" sz="1400" dirty="0" smtClean="0">
                <a:solidFill>
                  <a:schemeClr val="tx1"/>
                </a:solidFill>
              </a:rPr>
              <a:t>результатах программы ВИУ </a:t>
            </a:r>
            <a:r>
              <a:rPr lang="ru-RU" sz="1400" b="1" dirty="0" smtClean="0">
                <a:solidFill>
                  <a:schemeClr val="tx1"/>
                </a:solidFill>
              </a:rPr>
              <a:t>– не менее 20% НПР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Вовлечение  </a:t>
            </a:r>
            <a:r>
              <a:rPr lang="ru-RU" sz="1400" dirty="0">
                <a:solidFill>
                  <a:schemeClr val="tx1"/>
                </a:solidFill>
              </a:rPr>
              <a:t>в  обсуждение, </a:t>
            </a:r>
            <a:r>
              <a:rPr lang="ru-RU" sz="1400" dirty="0" smtClean="0">
                <a:solidFill>
                  <a:schemeClr val="tx1"/>
                </a:solidFill>
              </a:rPr>
              <a:t>анализ,  экспертизу, проектирование </a:t>
            </a:r>
            <a:r>
              <a:rPr lang="ru-RU" sz="1400" b="1" dirty="0" smtClean="0">
                <a:solidFill>
                  <a:schemeClr val="tx1"/>
                </a:solidFill>
              </a:rPr>
              <a:t>– не менее 20% НПР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Проекты, поддержанные для реализации  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- </a:t>
            </a:r>
            <a:r>
              <a:rPr lang="ru-RU" sz="1400" b="1" dirty="0" smtClean="0">
                <a:solidFill>
                  <a:schemeClr val="tx1"/>
                </a:solidFill>
              </a:rPr>
              <a:t>не менее 5% из БИ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99992" y="4437112"/>
            <a:ext cx="3744416" cy="21283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Оформление механизмов: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Положение о конкурсе проектов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Корпоративный кодекс (проект)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Образовательный модуль в магистерские программы и ППК 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Схема структурирования и анализа информации по активности НПР в программе ВИУ 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Аналитическое сопровождение процесса управления изменениями 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1340768"/>
            <a:ext cx="3008313" cy="4691063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Задачи:</a:t>
            </a:r>
          </a:p>
          <a:p>
            <a:pPr algn="just"/>
            <a:endParaRPr lang="ru-RU" b="1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/>
              <a:t>Выработка </a:t>
            </a:r>
            <a:r>
              <a:rPr lang="ru-RU" b="1" dirty="0"/>
              <a:t>оснований</a:t>
            </a:r>
            <a:r>
              <a:rPr lang="ru-RU" dirty="0"/>
              <a:t> для анализа и оценки </a:t>
            </a:r>
            <a:r>
              <a:rPr lang="ru-RU" dirty="0" smtClean="0"/>
              <a:t>изменений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/>
              <a:t>Изучение </a:t>
            </a:r>
            <a:r>
              <a:rPr lang="ru-RU" b="1" dirty="0"/>
              <a:t>и анализ лучших практик</a:t>
            </a:r>
            <a:r>
              <a:rPr lang="ru-RU" dirty="0"/>
              <a:t> </a:t>
            </a:r>
            <a:r>
              <a:rPr lang="ru-RU" dirty="0" smtClean="0"/>
              <a:t>ВИУ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/>
              <a:t>Анализ содержания и </a:t>
            </a:r>
            <a:r>
              <a:rPr lang="ru-RU" b="1" dirty="0"/>
              <a:t> </a:t>
            </a:r>
            <a:r>
              <a:rPr lang="ru-RU" b="1" dirty="0" smtClean="0"/>
              <a:t> результативности </a:t>
            </a:r>
            <a:r>
              <a:rPr lang="ru-RU" dirty="0" smtClean="0"/>
              <a:t>изменений и управления изменениями в ТГУ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/>
              <a:t>Выработка </a:t>
            </a:r>
            <a:r>
              <a:rPr lang="ru-RU" b="1" dirty="0"/>
              <a:t>рекомендаций</a:t>
            </a:r>
            <a:r>
              <a:rPr lang="ru-RU" dirty="0"/>
              <a:t> по совершенствованию практики организации образования, научной деятельности и системы управления изменениями в </a:t>
            </a:r>
            <a:r>
              <a:rPr lang="ru-RU" dirty="0" smtClean="0"/>
              <a:t>университете</a:t>
            </a:r>
            <a:endParaRPr lang="ru-RU" dirty="0"/>
          </a:p>
        </p:txBody>
      </p:sp>
      <p:graphicFrame>
        <p:nvGraphicFramePr>
          <p:cNvPr id="6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928333"/>
              </p:ext>
            </p:extLst>
          </p:nvPr>
        </p:nvGraphicFramePr>
        <p:xfrm>
          <a:off x="3275856" y="0"/>
          <a:ext cx="58681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08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Изменение содержания, организации и администрирования образования в ТГУ</a:t>
            </a:r>
            <a:endParaRPr lang="ru-RU" sz="1400" dirty="0"/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lvl="1" indent="0" algn="ctr">
              <a:buNone/>
            </a:pPr>
            <a:r>
              <a:rPr lang="ru-RU" sz="1800" b="1" dirty="0"/>
              <a:t>Механизмы и процедуры администрирования образовательной деятельности в исследовательском </a:t>
            </a:r>
            <a:r>
              <a:rPr lang="ru-RU" sz="1800" b="1" dirty="0" smtClean="0"/>
              <a:t>университете </a:t>
            </a:r>
          </a:p>
          <a:p>
            <a:pPr marL="285750" lvl="1"/>
            <a:r>
              <a:rPr lang="ru-RU" sz="1600" dirty="0" smtClean="0"/>
              <a:t>Информационный обзор: практики администрирования образования за рубежом</a:t>
            </a:r>
          </a:p>
          <a:p>
            <a:pPr marL="285750" lvl="1"/>
            <a:r>
              <a:rPr lang="ru-RU" sz="1600" dirty="0" smtClean="0"/>
              <a:t>Кейс-исследование  «Проблемы </a:t>
            </a:r>
            <a:r>
              <a:rPr lang="ru-RU" sz="1600" dirty="0" smtClean="0"/>
              <a:t>а</a:t>
            </a:r>
            <a:r>
              <a:rPr lang="ru-RU" sz="1600" dirty="0" smtClean="0"/>
              <a:t>дминистрирования </a:t>
            </a:r>
            <a:r>
              <a:rPr lang="ru-RU" sz="1600" dirty="0" smtClean="0"/>
              <a:t>образовательной деятельности в ТГУ»</a:t>
            </a:r>
          </a:p>
          <a:p>
            <a:pPr marL="285750" lvl="1"/>
            <a:r>
              <a:rPr lang="ru-RU" sz="1600" dirty="0" smtClean="0"/>
              <a:t>Экспертная оценка условий для ИОТ в образовательных программах </a:t>
            </a:r>
          </a:p>
          <a:p>
            <a:pPr marL="285750" lvl="1"/>
            <a:r>
              <a:rPr lang="ru-RU" sz="1600" dirty="0" smtClean="0"/>
              <a:t>Экспертная оценка условий построения программ на основе  сетевого взаимодействия </a:t>
            </a:r>
          </a:p>
          <a:p>
            <a:pPr marL="0" lvl="1" indent="0" algn="ctr">
              <a:buNone/>
            </a:pPr>
            <a:r>
              <a:rPr lang="ru-RU" sz="1800" b="1" dirty="0" smtClean="0"/>
              <a:t>Содержание </a:t>
            </a:r>
            <a:r>
              <a:rPr lang="ru-RU" sz="1800" b="1" dirty="0"/>
              <a:t>и формы организации образовательной деятельности </a:t>
            </a:r>
          </a:p>
          <a:p>
            <a:pPr marL="285750" lvl="1"/>
            <a:r>
              <a:rPr lang="ru-RU" sz="1600" dirty="0" smtClean="0"/>
              <a:t>Информационный обзор</a:t>
            </a:r>
          </a:p>
          <a:p>
            <a:pPr marL="285750" lvl="1"/>
            <a:r>
              <a:rPr lang="ru-RU" sz="1600" dirty="0" smtClean="0"/>
              <a:t>Кейсы «Образовательные модели ВИУ»</a:t>
            </a:r>
          </a:p>
          <a:p>
            <a:pPr marL="285750" lvl="1"/>
            <a:r>
              <a:rPr lang="ru-RU" sz="1600" dirty="0" smtClean="0"/>
              <a:t>Кейсы «Использование образовательных технологий в ТГУ»</a:t>
            </a:r>
          </a:p>
          <a:p>
            <a:pPr marL="285750" lvl="1"/>
            <a:r>
              <a:rPr lang="ru-RU" sz="1600" dirty="0" smtClean="0"/>
              <a:t>Социологическое исследование практики использования образовательных технологий в ТГУ</a:t>
            </a:r>
          </a:p>
          <a:p>
            <a:pPr marL="285750" lvl="1"/>
            <a:r>
              <a:rPr lang="ru-RU" sz="1600" dirty="0" smtClean="0"/>
              <a:t>Экспертная оценка эффективности дистанционного и электронного  обучения  </a:t>
            </a:r>
            <a:endParaRPr lang="ru-RU" sz="1600" dirty="0"/>
          </a:p>
        </p:txBody>
      </p:sp>
      <p:sp>
        <p:nvSpPr>
          <p:cNvPr id="12" name="Объект 11"/>
          <p:cNvSpPr>
            <a:spLocks noGrp="1"/>
          </p:cNvSpPr>
          <p:nvPr>
            <p:ph type="body" sz="half" idx="2"/>
          </p:nvPr>
        </p:nvSpPr>
        <p:spPr>
          <a:xfrm>
            <a:off x="323528" y="1484784"/>
            <a:ext cx="3008313" cy="4691063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800" b="1" dirty="0" smtClean="0"/>
              <a:t>Характеристики образовательной модели ТГУ в программе ВИУ</a:t>
            </a:r>
          </a:p>
          <a:p>
            <a:endParaRPr lang="ru-RU" sz="1800" dirty="0" smtClean="0"/>
          </a:p>
          <a:p>
            <a:r>
              <a:rPr lang="ru-RU" sz="1800" dirty="0" smtClean="0"/>
              <a:t>Образовательный процесс:</a:t>
            </a:r>
            <a:endParaRPr lang="ru-RU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Формирует исследовательские компетенции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Обеспечивает индивидуальные траектории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Основан на использовании дистанционных технологий и электронного обучения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Построен на основе сетевого взаимодействия с  образовательными партнёрами и работодателями  </a:t>
            </a:r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14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Изменение научно-исследовательской деятельности </a:t>
            </a:r>
            <a:r>
              <a:rPr lang="ru-RU" dirty="0"/>
              <a:t>в </a:t>
            </a:r>
            <a:r>
              <a:rPr lang="ru-RU" dirty="0" smtClean="0"/>
              <a:t>ТГУ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/>
              <a:t>Анализ и оценка полноты и эффективности механизмов для повышения научной продуктивности и вовлечения сотрудников в НИД </a:t>
            </a:r>
          </a:p>
          <a:p>
            <a:endParaRPr lang="ru-RU" sz="2000" dirty="0" smtClean="0"/>
          </a:p>
          <a:p>
            <a:r>
              <a:rPr lang="ru-RU" sz="2000" dirty="0" smtClean="0"/>
              <a:t>Пилотный экспертный опрос: причины не вовлеченности  </a:t>
            </a:r>
          </a:p>
          <a:p>
            <a:r>
              <a:rPr lang="ru-RU" sz="2000" dirty="0" smtClean="0"/>
              <a:t>Массовое </a:t>
            </a:r>
            <a:r>
              <a:rPr lang="ru-RU" sz="2000" dirty="0" err="1" smtClean="0"/>
              <a:t>соц.исследование</a:t>
            </a:r>
            <a:r>
              <a:rPr lang="ru-RU" sz="2000" dirty="0" smtClean="0"/>
              <a:t>:</a:t>
            </a:r>
          </a:p>
          <a:p>
            <a:pPr algn="ctr">
              <a:buFontTx/>
              <a:buChar char="-"/>
            </a:pPr>
            <a:r>
              <a:rPr lang="ru-RU" sz="2000" dirty="0" smtClean="0"/>
              <a:t>Информированность </a:t>
            </a:r>
          </a:p>
          <a:p>
            <a:pPr algn="ctr">
              <a:buFontTx/>
              <a:buChar char="-"/>
            </a:pPr>
            <a:r>
              <a:rPr lang="ru-RU" sz="2000" dirty="0" smtClean="0"/>
              <a:t>Отношение </a:t>
            </a:r>
          </a:p>
          <a:p>
            <a:pPr algn="ctr">
              <a:buFontTx/>
              <a:buChar char="-"/>
            </a:pPr>
            <a:r>
              <a:rPr lang="ru-RU" sz="2000" dirty="0" smtClean="0"/>
              <a:t>Использование</a:t>
            </a:r>
          </a:p>
          <a:p>
            <a:pPr algn="ctr">
              <a:buFontTx/>
              <a:buChar char="-"/>
            </a:pPr>
            <a:r>
              <a:rPr lang="ru-RU" sz="2000" dirty="0" smtClean="0"/>
              <a:t>Предложения  </a:t>
            </a:r>
          </a:p>
          <a:p>
            <a:pPr marL="0" indent="0">
              <a:buNone/>
            </a:pPr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23426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Механизмы поддержки НИД в программе ВИУ </a:t>
            </a:r>
          </a:p>
          <a:p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Создание </a:t>
            </a:r>
            <a:r>
              <a:rPr lang="ru-RU" dirty="0"/>
              <a:t>и поддержка </a:t>
            </a:r>
            <a:r>
              <a:rPr lang="ru-RU" dirty="0" smtClean="0"/>
              <a:t>структур: центров превосходства, лабораторий мирового уровня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Финансовое стимулирование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Поддержка </a:t>
            </a:r>
            <a:r>
              <a:rPr lang="ru-RU" dirty="0"/>
              <a:t>карьерного роста научных </a:t>
            </a:r>
            <a:r>
              <a:rPr lang="ru-RU" dirty="0" smtClean="0"/>
              <a:t>работников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Поддержка  </a:t>
            </a:r>
            <a:r>
              <a:rPr lang="ru-RU" dirty="0"/>
              <a:t>академической мобильности и научных коммуникаций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Создание </a:t>
            </a:r>
            <a:r>
              <a:rPr lang="ru-RU" dirty="0"/>
              <a:t>сервисных служб </a:t>
            </a:r>
            <a:r>
              <a:rPr lang="ru-RU" dirty="0" smtClean="0"/>
              <a:t>обеспечения и повышения эффективности НИД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Образовательная </a:t>
            </a:r>
            <a:r>
              <a:rPr lang="ru-RU" dirty="0" smtClean="0"/>
              <a:t>поддержка и развитие компетенций организации НИД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5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Области и задачи анализа 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976447"/>
              </p:ext>
            </p:extLst>
          </p:nvPr>
        </p:nvGraphicFramePr>
        <p:xfrm>
          <a:off x="457200" y="981075"/>
          <a:ext cx="8229600" cy="5145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469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498</Words>
  <Application>Microsoft Office PowerPoint</Application>
  <PresentationFormat>Экран (4:3)</PresentationFormat>
  <Paragraphs>103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Создание инновационно-активной среды,  поддерживающей процесс управления изменениями на постоянной основе</vt:lpstr>
      <vt:lpstr>Создание инновационно-активной среды,  поддерживающей процесс управления изменениями на постоянной основе Руководитель проекта: Г.Н.Прозументова  </vt:lpstr>
      <vt:lpstr>         Разработка системы поддержки инновационной активности сотрудников  </vt:lpstr>
      <vt:lpstr>Аналитическое сопровождение процесса управления изменениями  </vt:lpstr>
      <vt:lpstr>Изменение содержания, организации и администрирования образования в ТГУ</vt:lpstr>
      <vt:lpstr>Изменение научно-исследовательской деятельности в ТГУ </vt:lpstr>
      <vt:lpstr>Области и задачи анализа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инновационно-активной среды,  поддерживающей процесс управления изменениями на постоянной основе</dc:title>
  <dc:creator>Суханова</dc:creator>
  <cp:lastModifiedBy>Суханова</cp:lastModifiedBy>
  <cp:revision>39</cp:revision>
  <cp:lastPrinted>2014-04-01T08:35:00Z</cp:lastPrinted>
  <dcterms:created xsi:type="dcterms:W3CDTF">2014-04-01T01:02:31Z</dcterms:created>
  <dcterms:modified xsi:type="dcterms:W3CDTF">2014-10-10T01:25:46Z</dcterms:modified>
</cp:coreProperties>
</file>