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5" r:id="rId1"/>
  </p:sldMasterIdLst>
  <p:notesMasterIdLst>
    <p:notesMasterId r:id="rId8"/>
  </p:notesMasterIdLst>
  <p:handoutMasterIdLst>
    <p:handoutMasterId r:id="rId9"/>
  </p:handoutMasterIdLst>
  <p:sldIdLst>
    <p:sldId id="739" r:id="rId2"/>
    <p:sldId id="740" r:id="rId3"/>
    <p:sldId id="741" r:id="rId4"/>
    <p:sldId id="742" r:id="rId5"/>
    <p:sldId id="743" r:id="rId6"/>
    <p:sldId id="744" r:id="rId7"/>
  </p:sldIdLst>
  <p:sldSz cx="9144000" cy="6858000" type="screen4x3"/>
  <p:notesSz cx="6718300" cy="9855200"/>
  <p:custDataLst>
    <p:tags r:id="rId1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003366"/>
    <a:srgbClr val="1D4AA3"/>
    <a:srgbClr val="FFFFCC"/>
    <a:srgbClr val="13673F"/>
    <a:srgbClr val="00427A"/>
    <a:srgbClr val="E37735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126" autoAdjust="0"/>
    <p:restoredTop sz="94265" autoAdjust="0"/>
  </p:normalViewPr>
  <p:slideViewPr>
    <p:cSldViewPr>
      <p:cViewPr>
        <p:scale>
          <a:sx n="87" d="100"/>
          <a:sy n="87" d="100"/>
        </p:scale>
        <p:origin x="-392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03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456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456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FFF95D32-19C3-4A76-A9B8-B22CD36D6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456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6013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2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355" y="4681102"/>
            <a:ext cx="5375590" cy="443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456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AE16173F-3208-4D03-AFAF-CE72CDDA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5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4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7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7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669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4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4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41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1928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1721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524625"/>
            <a:ext cx="7924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90360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468313" cy="6092825"/>
          </a:xfrm>
          <a:prstGeom prst="rect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0" y="5734050"/>
            <a:ext cx="468313" cy="649288"/>
          </a:xfrm>
          <a:prstGeom prst="ellipse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1556792"/>
            <a:ext cx="65887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кадрового резерва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ТГУ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	Т.В. Климова</a:t>
            </a: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Менеджер:	В.В. Мацута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088740"/>
            <a:ext cx="7909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 управления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кадровым резервом:</a:t>
            </a:r>
          </a:p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актуальных компетенций;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решение задач университета;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ключевых позиций.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16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453817"/>
              </p:ext>
            </p:extLst>
          </p:nvPr>
        </p:nvGraphicFramePr>
        <p:xfrm>
          <a:off x="791580" y="980728"/>
          <a:ext cx="7878390" cy="4572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9195"/>
                <a:gridCol w="3939195"/>
              </a:tblGrid>
              <a:tr h="11780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Дорожная карта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39443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сотрудников резерва АУП – 30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сотрудников резерва НПР – 30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сотрудников резерва АУП – не менее 65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сотрудников резерва НПР – не менее 75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273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10522" y="1195036"/>
            <a:ext cx="3473445" cy="1333864"/>
          </a:xfrm>
          <a:prstGeom prst="ellipse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Семинары по международной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80122" y="1174450"/>
            <a:ext cx="3456273" cy="1354450"/>
          </a:xfrm>
          <a:prstGeom prst="ellipse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Стратегическая сессия по научной и инновационной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10521" y="2852935"/>
            <a:ext cx="3473446" cy="1440159"/>
          </a:xfrm>
          <a:prstGeom prst="ellipse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Лекция бизнес-тренера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84483" y="2857938"/>
            <a:ext cx="3473445" cy="1435157"/>
          </a:xfrm>
          <a:prstGeom prst="ellipse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Развитие лингвистических компетенций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24788" y="4653136"/>
            <a:ext cx="3473446" cy="144015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Семинары по экспертно-аналитической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788024" y="4653137"/>
            <a:ext cx="3473446" cy="14817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Семинары по </a:t>
            </a:r>
            <a:r>
              <a:rPr lang="ru-RU" sz="1600" dirty="0" err="1" smtClean="0">
                <a:solidFill>
                  <a:schemeClr val="tx1"/>
                </a:solidFill>
              </a:rPr>
              <a:t>грантовой</a:t>
            </a:r>
            <a:r>
              <a:rPr lang="ru-RU" sz="1600" dirty="0" smtClean="0">
                <a:solidFill>
                  <a:schemeClr val="tx1"/>
                </a:solidFill>
              </a:rPr>
              <a:t>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38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63588" y="1304764"/>
            <a:ext cx="78128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кандидатов;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активности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резервистов;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ротации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продвижения сотрудников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эффективных каналов для информационного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обеспечения.</a:t>
            </a:r>
          </a:p>
        </p:txBody>
      </p:sp>
    </p:spTree>
    <p:extLst>
      <p:ext uri="{BB962C8B-B14F-4D97-AF65-F5344CB8AC3E}">
        <p14:creationId xmlns:p14="http://schemas.microsoft.com/office/powerpoint/2010/main" val="3625019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49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49225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63588" y="1088740"/>
            <a:ext cx="78128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Прогнозы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лингвистических компетенций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проектных компетенций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экспертно-аналитических компетенций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привлекать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сообщества, разделяющего ценности преобразований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67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3&quot;/&gt;&lt;property id=&quot;20307&quot; value=&quot;697&quot;/&gt;&lt;/object&gt;&lt;object type=&quot;3&quot; unique_id=&quot;10009&quot;&gt;&lt;property id=&quot;20148&quot; value=&quot;5&quot;/&gt;&lt;property id=&quot;20300&quot; value=&quot;Slide 4&quot;/&gt;&lt;property id=&quot;20307&quot; value=&quot;695&quot;/&gt;&lt;/object&gt;&lt;object type=&quot;3&quot; unique_id=&quot;10010&quot;&gt;&lt;property id=&quot;20148&quot; value=&quot;5&quot;/&gt;&lt;property id=&quot;20300&quot; value=&quot;Slide 11&quot;/&gt;&lt;property id=&quot;20307&quot; value=&quot;701&quot;/&gt;&lt;/object&gt;&lt;object type=&quot;3&quot; unique_id=&quot;10011&quot;&gt;&lt;property id=&quot;20148&quot; value=&quot;5&quot;/&gt;&lt;property id=&quot;20300&quot; value=&quot;Slide 9&quot;/&gt;&lt;property id=&quot;20307&quot; value=&quot;702&quot;/&gt;&lt;/object&gt;&lt;object type=&quot;3&quot; unique_id=&quot;10012&quot;&gt;&lt;property id=&quot;20148&quot; value=&quot;5&quot;/&gt;&lt;property id=&quot;20300&quot; value=&quot;Slide 12&quot;/&gt;&lt;property id=&quot;20307&quot; value=&quot;703&quot;/&gt;&lt;/object&gt;&lt;object type=&quot;3&quot; unique_id=&quot;10014&quot;&gt;&lt;property id=&quot;20148&quot; value=&quot;5&quot;/&gt;&lt;property id=&quot;20300&quot; value=&quot;Slide 13&quot;/&gt;&lt;property id=&quot;20307&quot; value=&quot;455&quot;/&gt;&lt;/object&gt;&lt;object type=&quot;3&quot; unique_id=&quot;10015&quot;&gt;&lt;property id=&quot;20148&quot; value=&quot;5&quot;/&gt;&lt;property id=&quot;20300&quot; value=&quot;Slide 1&quot;/&gt;&lt;property id=&quot;20307&quot; value=&quot;707&quot;/&gt;&lt;/object&gt;&lt;object type=&quot;3&quot; unique_id=&quot;10016&quot;&gt;&lt;property id=&quot;20148&quot; value=&quot;5&quot;/&gt;&lt;property id=&quot;20300&quot; value=&quot;Slide 2&quot;/&gt;&lt;property id=&quot;20307&quot; value=&quot;738&quot;/&gt;&lt;/object&gt;&lt;object type=&quot;3&quot; unique_id=&quot;10017&quot;&gt;&lt;property id=&quot;20148&quot; value=&quot;5&quot;/&gt;&lt;property id=&quot;20300&quot; value=&quot;Slide 5&quot;/&gt;&lt;property id=&quot;20307&quot; value=&quot;719&quot;/&gt;&lt;/object&gt;&lt;object type=&quot;3&quot; unique_id=&quot;10018&quot;&gt;&lt;property id=&quot;20148&quot; value=&quot;5&quot;/&gt;&lt;property id=&quot;20300&quot; value=&quot;Slide 6&quot;/&gt;&lt;property id=&quot;20307&quot; value=&quot;739&quot;/&gt;&lt;/object&gt;&lt;object type=&quot;3&quot; unique_id=&quot;10019&quot;&gt;&lt;property id=&quot;20148&quot; value=&quot;5&quot;/&gt;&lt;property id=&quot;20300&quot; value=&quot;Slide 7&quot;/&gt;&lt;property id=&quot;20307&quot; value=&quot;724&quot;/&gt;&lt;/object&gt;&lt;object type=&quot;3&quot; unique_id=&quot;10020&quot;&gt;&lt;property id=&quot;20148&quot; value=&quot;5&quot;/&gt;&lt;property id=&quot;20300&quot; value=&quot;Slide 8&quot;/&gt;&lt;property id=&quot;20307&quot; value=&quot;709&quot;/&gt;&lt;/object&gt;&lt;object type=&quot;3&quot; unique_id=&quot;10021&quot;&gt;&lt;property id=&quot;20148&quot; value=&quot;5&quot;/&gt;&lt;property id=&quot;20300&quot; value=&quot;Slide 10&quot;/&gt;&lt;property id=&quot;20307&quot; value=&quot;740&quot;/&gt;&lt;/object&gt;&lt;/object&gt;&lt;/object&gt;&lt;/database&gt;"/>
  <p:tag name="SECTOMILLISECCONVERTED" val="1"/>
  <p:tag name="ISPRING_RESOURCE_PATHS_HASH_2" val="d5dc4b2c223a1681813a20f71029bb66fa97d2e2"/>
</p:tagLst>
</file>

<file path=ppt/theme/theme1.xml><?xml version="1.0" encoding="utf-8"?>
<a:theme xmlns:a="http://schemas.openxmlformats.org/drawingml/2006/main" name="ТГУ">
  <a:themeElements>
    <a:clrScheme name="ТГУ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ТГУ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ГУ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ГУ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ТГУ</Template>
  <TotalTime>9734</TotalTime>
  <Words>119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Demkin</dc:creator>
  <cp:lastModifiedBy>Валерия</cp:lastModifiedBy>
  <cp:revision>931</cp:revision>
  <cp:lastPrinted>2013-07-04T10:40:07Z</cp:lastPrinted>
  <dcterms:created xsi:type="dcterms:W3CDTF">2002-10-31T07:30:16Z</dcterms:created>
  <dcterms:modified xsi:type="dcterms:W3CDTF">2014-10-09T15:53:16Z</dcterms:modified>
</cp:coreProperties>
</file>